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99" r:id="rId4"/>
    <p:sldId id="301" r:id="rId5"/>
    <p:sldId id="303" r:id="rId6"/>
    <p:sldId id="300" r:id="rId7"/>
    <p:sldId id="305" r:id="rId8"/>
    <p:sldId id="304" r:id="rId9"/>
    <p:sldId id="306" r:id="rId10"/>
    <p:sldId id="308" r:id="rId11"/>
    <p:sldId id="309" r:id="rId12"/>
    <p:sldId id="310" r:id="rId13"/>
    <p:sldId id="307" r:id="rId14"/>
    <p:sldId id="311" r:id="rId15"/>
    <p:sldId id="312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4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256" r:id="rId58"/>
    <p:sldId id="261" r:id="rId59"/>
    <p:sldId id="264" r:id="rId60"/>
    <p:sldId id="268" r:id="rId61"/>
    <p:sldId id="265" r:id="rId62"/>
    <p:sldId id="269" r:id="rId63"/>
    <p:sldId id="270" r:id="rId64"/>
    <p:sldId id="273" r:id="rId65"/>
    <p:sldId id="274" r:id="rId66"/>
    <p:sldId id="284" r:id="rId67"/>
    <p:sldId id="314" r:id="rId68"/>
    <p:sldId id="313" r:id="rId69"/>
    <p:sldId id="275" r:id="rId70"/>
    <p:sldId id="276" r:id="rId71"/>
    <p:sldId id="279" r:id="rId72"/>
    <p:sldId id="277" r:id="rId73"/>
    <p:sldId id="283" r:id="rId74"/>
    <p:sldId id="278" r:id="rId75"/>
    <p:sldId id="281" r:id="rId76"/>
    <p:sldId id="293" r:id="rId77"/>
    <p:sldId id="288" r:id="rId78"/>
    <p:sldId id="282" r:id="rId79"/>
    <p:sldId id="271" r:id="rId80"/>
    <p:sldId id="295" r:id="rId81"/>
    <p:sldId id="280" r:id="rId82"/>
    <p:sldId id="290" r:id="rId83"/>
    <p:sldId id="286" r:id="rId84"/>
    <p:sldId id="272" r:id="rId85"/>
    <p:sldId id="289" r:id="rId86"/>
    <p:sldId id="287" r:id="rId87"/>
    <p:sldId id="285" r:id="rId88"/>
    <p:sldId id="294" r:id="rId89"/>
    <p:sldId id="266" r:id="rId90"/>
    <p:sldId id="296" r:id="rId91"/>
    <p:sldId id="262" r:id="rId92"/>
    <p:sldId id="298" r:id="rId93"/>
    <p:sldId id="302" r:id="rId94"/>
    <p:sldId id="257" r:id="rId95"/>
    <p:sldId id="258" r:id="rId96"/>
    <p:sldId id="297" r:id="rId9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313AE4-DB1C-4177-81E8-C71672FB9871}">
          <p14:sldIdLst>
            <p14:sldId id="299"/>
            <p14:sldId id="301"/>
            <p14:sldId id="303"/>
            <p14:sldId id="300"/>
            <p14:sldId id="305"/>
            <p14:sldId id="304"/>
            <p14:sldId id="306"/>
            <p14:sldId id="308"/>
            <p14:sldId id="309"/>
            <p14:sldId id="310"/>
            <p14:sldId id="307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256"/>
          </p14:sldIdLst>
        </p14:section>
        <p14:section name="design" id="{CC08F132-55A8-400B-B19C-D15893C83EBA}">
          <p14:sldIdLst>
            <p14:sldId id="261"/>
            <p14:sldId id="264"/>
            <p14:sldId id="268"/>
            <p14:sldId id="265"/>
            <p14:sldId id="269"/>
            <p14:sldId id="270"/>
            <p14:sldId id="273"/>
            <p14:sldId id="274"/>
            <p14:sldId id="284"/>
            <p14:sldId id="314"/>
            <p14:sldId id="313"/>
            <p14:sldId id="275"/>
            <p14:sldId id="276"/>
            <p14:sldId id="279"/>
            <p14:sldId id="277"/>
            <p14:sldId id="283"/>
            <p14:sldId id="278"/>
            <p14:sldId id="281"/>
            <p14:sldId id="293"/>
            <p14:sldId id="288"/>
            <p14:sldId id="282"/>
            <p14:sldId id="271"/>
            <p14:sldId id="295"/>
            <p14:sldId id="280"/>
            <p14:sldId id="290"/>
            <p14:sldId id="286"/>
            <p14:sldId id="272"/>
            <p14:sldId id="289"/>
            <p14:sldId id="287"/>
            <p14:sldId id="285"/>
            <p14:sldId id="294"/>
            <p14:sldId id="266"/>
            <p14:sldId id="296"/>
            <p14:sldId id="262"/>
            <p14:sldId id="298"/>
            <p14:sldId id="302"/>
            <p14:sldId id="257"/>
            <p14:sldId id="25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4F3937-06A2-4846-A7EC-179D53F707FC}" v="394" dt="2021-12-20T15:03:01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628" autoAdjust="0"/>
  </p:normalViewPr>
  <p:slideViewPr>
    <p:cSldViewPr>
      <p:cViewPr varScale="1">
        <p:scale>
          <a:sx n="87" d="100"/>
          <a:sy n="87" d="100"/>
        </p:scale>
        <p:origin x="804" y="7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slide" Target="slides/slide9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</c:v>
                </c:pt>
                <c:pt idx="1">
                  <c:v>70</c:v>
                </c:pt>
                <c:pt idx="2">
                  <c:v>40</c:v>
                </c:pt>
                <c:pt idx="3">
                  <c:v>50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5B-42E9-A14A-4A916A071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920128"/>
        <c:axId val="124327040"/>
      </c:barChart>
      <c:catAx>
        <c:axId val="12192012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24327040"/>
        <c:crosses val="autoZero"/>
        <c:auto val="1"/>
        <c:lblAlgn val="ctr"/>
        <c:lblOffset val="100"/>
        <c:noMultiLvlLbl val="0"/>
      </c:catAx>
      <c:valAx>
        <c:axId val="1243270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1920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853A-4939-94A6-5FCC6DD8D23D}"/>
              </c:ext>
            </c:extLst>
          </c:dPt>
          <c:dPt>
            <c:idx val="1"/>
            <c:bubble3D val="0"/>
            <c:spPr>
              <a:solidFill>
                <a:schemeClr val="accent2">
                  <a:alpha val="7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53A-4939-94A6-5FCC6DD8D23D}"/>
              </c:ext>
            </c:extLst>
          </c:dPt>
          <c:dPt>
            <c:idx val="2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853A-4939-94A6-5FCC6DD8D23D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30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3A-4939-94A6-5FCC6DD8D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8AB0-47DB-BEAC-4A19A3E2F76C}"/>
              </c:ext>
            </c:extLst>
          </c:dPt>
          <c:dPt>
            <c:idx val="1"/>
            <c:bubble3D val="0"/>
            <c:spPr>
              <a:solidFill>
                <a:schemeClr val="accent1">
                  <a:alpha val="7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AB0-47DB-BEAC-4A19A3E2F76C}"/>
              </c:ext>
            </c:extLst>
          </c:dPt>
          <c:dPt>
            <c:idx val="2"/>
            <c:bubble3D val="0"/>
            <c:spPr>
              <a:solidFill>
                <a:schemeClr val="accent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8AB0-47DB-BEAC-4A19A3E2F76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40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B0-47DB-BEAC-4A19A3E2F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ums.pentaho.com/threads/217203-Error-while-connecting-to-MSSQL-DB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>
                <a:ea typeface="맑은 고딕" pitchFamily="50" charset="-127"/>
              </a:rPr>
              <a:t>ETL &amp; visualize </a:t>
            </a:r>
            <a:r>
              <a:rPr lang="en-US" altLang="ko-KR" sz="3600" dirty="0" err="1">
                <a:ea typeface="맑은 고딕" pitchFamily="50" charset="-127"/>
              </a:rPr>
              <a:t>dữ</a:t>
            </a:r>
            <a:r>
              <a:rPr lang="en-US" altLang="ko-KR" sz="3600" dirty="0">
                <a:ea typeface="맑은 고딕" pitchFamily="50" charset="-127"/>
              </a:rPr>
              <a:t> </a:t>
            </a:r>
            <a:r>
              <a:rPr lang="en-US" altLang="ko-KR" sz="3600" dirty="0" err="1">
                <a:ea typeface="맑은 고딕" pitchFamily="50" charset="-127"/>
              </a:rPr>
              <a:t>liệu</a:t>
            </a:r>
            <a:r>
              <a:rPr lang="en-US" altLang="ko-KR" sz="3600" dirty="0">
                <a:ea typeface="맑은 고딕" pitchFamily="50" charset="-127"/>
              </a:rPr>
              <a:t> </a:t>
            </a:r>
            <a:r>
              <a:rPr lang="en-US" altLang="ko-KR" sz="3600" dirty="0" err="1">
                <a:ea typeface="맑은 고딕" pitchFamily="50" charset="-127"/>
              </a:rPr>
              <a:t>với</a:t>
            </a:r>
            <a:r>
              <a:rPr lang="en-US" altLang="ko-KR" sz="3600" dirty="0">
                <a:ea typeface="맑은 고딕" pitchFamily="50" charset="-127"/>
              </a:rPr>
              <a:t> </a:t>
            </a:r>
            <a:r>
              <a:rPr lang="en-US" altLang="ko-KR" sz="3600" dirty="0" err="1">
                <a:ea typeface="맑은 고딕" pitchFamily="50" charset="-127"/>
              </a:rPr>
              <a:t>pentaho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 err="1"/>
              <a:t>Nhóm</a:t>
            </a:r>
            <a:r>
              <a:rPr lang="en-US" altLang="ko-KR" b="1" dirty="0"/>
              <a:t> TTKD-24</a:t>
            </a:r>
            <a:endParaRPr lang="en-US" altLang="ko-KR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3851772" y="4825165"/>
            <a:ext cx="4752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88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ko-KR" dirty="0"/>
              <a:t>Ưu - </a:t>
            </a:r>
            <a:r>
              <a:rPr lang="vi-VN" altLang="ko-KR" dirty="0" err="1"/>
              <a:t>Nhược</a:t>
            </a:r>
            <a:r>
              <a:rPr lang="vi-VN" altLang="ko-KR" dirty="0"/>
              <a:t> </a:t>
            </a:r>
            <a:r>
              <a:rPr lang="vi-VN" altLang="ko-KR" dirty="0" err="1"/>
              <a:t>điểm</a:t>
            </a:r>
            <a:r>
              <a:rPr lang="vi-VN" altLang="ko-KR" dirty="0"/>
              <a:t> </a:t>
            </a:r>
            <a:r>
              <a:rPr lang="vi-VN" altLang="ko-KR" dirty="0" err="1"/>
              <a:t>của</a:t>
            </a:r>
            <a:r>
              <a:rPr lang="vi-VN" altLang="ko-KR" dirty="0"/>
              <a:t> </a:t>
            </a:r>
            <a:r>
              <a:rPr lang="vi-VN" altLang="ko-KR" dirty="0" err="1"/>
              <a:t>Pentaho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vi-VN" altLang="ko-KR" dirty="0"/>
              <a:t>NHƯỢC ĐIỂM</a:t>
            </a:r>
            <a:endParaRPr lang="en-US" altLang="ko-KR" dirty="0"/>
          </a:p>
        </p:txBody>
      </p:sp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15565" y="1724259"/>
            <a:ext cx="306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Thiết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kế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của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giao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diện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còn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đơn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giản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không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có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giao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diện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thống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nhất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cho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tất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cả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thành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phần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9253" y="2680631"/>
            <a:ext cx="310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Sự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phát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triển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của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Pentaho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còn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chậm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hơn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nhiều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so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công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cụ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BI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main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drawback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of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Pentaho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905063" y="1687328"/>
            <a:ext cx="317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Pentaho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Business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analytics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cung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cấp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khá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hạn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chế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components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18140" y="2680631"/>
            <a:ext cx="321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Hỗ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trợ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cộng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đồng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kém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(chưa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thực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sự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có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nhiều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cộng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đồng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sử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dụng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công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cụ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này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nên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còn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khó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khăn trong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việc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hỗ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trợ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lẫn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nhau)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63267" y="168732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21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ETL </a:t>
            </a:r>
            <a:r>
              <a:rPr lang="en-US" altLang="ko-KR" sz="3600" dirty="0" err="1"/>
              <a:t>với</a:t>
            </a:r>
            <a:r>
              <a:rPr lang="en-US" altLang="ko-KR" sz="3600" dirty="0"/>
              <a:t> Pentaho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081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ko-KR" dirty="0" err="1"/>
              <a:t>Pentaho</a:t>
            </a:r>
            <a:r>
              <a:rPr lang="vi-VN" altLang="ko-KR" dirty="0"/>
              <a:t> </a:t>
            </a:r>
            <a:r>
              <a:rPr lang="vi-VN" altLang="ko-KR" dirty="0" err="1"/>
              <a:t>Data</a:t>
            </a:r>
            <a:r>
              <a:rPr lang="vi-VN" altLang="ko-KR" dirty="0"/>
              <a:t> </a:t>
            </a:r>
            <a:r>
              <a:rPr lang="vi-VN" altLang="ko-KR" dirty="0" err="1"/>
              <a:t>Integration</a:t>
            </a:r>
            <a:r>
              <a:rPr lang="vi-VN" altLang="ko-KR" dirty="0"/>
              <a:t> (PDI)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01942" y="1654953"/>
            <a:ext cx="306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PDI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còn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được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gọi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Spoon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 cho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phép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tạo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hai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loại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tệp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cơ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bản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transformations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and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jobs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9253" y="2680631"/>
            <a:ext cx="310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Transformations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mô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tả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data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flows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cho ETL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chẳng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hạn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như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đọc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từ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một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nguồn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chuyển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đổi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dữ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liệu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tải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nó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một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vị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trí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đích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3217" y="3596410"/>
            <a:ext cx="3279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Jobs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điều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phối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hoạt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động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ETL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chẳng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hạn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như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xác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định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luồng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flows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yếu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tố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phụ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thuộc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dependencies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chuẩn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bị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cho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việc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thực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thi.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3267" y="168732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7752D3-C0CE-493D-AD39-A650C23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68" y="1720950"/>
            <a:ext cx="4204595" cy="25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67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022247-9A3C-4297-B227-2C300D0F0BC7}"/>
              </a:ext>
            </a:extLst>
          </p:cNvPr>
          <p:cNvSpPr/>
          <p:nvPr/>
        </p:nvSpPr>
        <p:spPr>
          <a:xfrm rot="16200000">
            <a:off x="4163133" y="-3808761"/>
            <a:ext cx="817733" cy="9252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-468560" y="511838"/>
            <a:ext cx="8538740" cy="6017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vi-VN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Những</a:t>
            </a:r>
            <a:r>
              <a:rPr lang="vi-VN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vi-VN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lỗi</a:t>
            </a:r>
            <a:r>
              <a:rPr lang="vi-VN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vi-VN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thường</a:t>
            </a:r>
            <a:r>
              <a:rPr lang="vi-VN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vi-VN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gặp</a:t>
            </a:r>
            <a:r>
              <a:rPr lang="vi-VN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trong </a:t>
            </a:r>
            <a:r>
              <a:rPr lang="vi-VN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quá</a:t>
            </a:r>
            <a:r>
              <a:rPr lang="vi-VN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vi-VN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trình</a:t>
            </a:r>
            <a:r>
              <a:rPr lang="vi-VN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vi-VN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cài</a:t>
            </a:r>
            <a:r>
              <a:rPr lang="vi-VN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vi-VN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đặt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03648" y="1779662"/>
            <a:ext cx="7202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Thiếu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JDK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hoặc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JRE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+ Chưa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environment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variable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➔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Cài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+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copy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link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folder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jdk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JAVA_HOME trong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PC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quyền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admin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Chưa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cài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driver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nối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tới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MS SQL Server ➔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Tải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jtds-1.3.1-dist.zip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về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</a:p>
          <a:p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/>
              </a:rPr>
              <a:t>https://forums.pentaho.com/threads/217203-Error-while-connecting-to-MSSQL-DB/</a:t>
            </a:r>
            <a:endParaRPr lang="vi-VN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Chưa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enable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nối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thông qua TCP/IP (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SQL </a:t>
            </a:r>
            <a:r>
              <a:rPr lang="vi-V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Authentication</a:t>
            </a:r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➔</a:t>
            </a:r>
          </a:p>
          <a:p>
            <a:r>
              <a:rPr lang="vi-V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https://support.timextender.com/hc/en-us/articles/360042584612-Enable-Remote-Connections-to-SQL-Server-using-IP-address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30C554-BD25-4939-B60A-421E65D494FA}"/>
              </a:ext>
            </a:extLst>
          </p:cNvPr>
          <p:cNvSpPr/>
          <p:nvPr/>
        </p:nvSpPr>
        <p:spPr>
          <a:xfrm>
            <a:off x="789070" y="1786405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E5E39-08B1-4F73-9989-709053B95E0C}"/>
              </a:ext>
            </a:extLst>
          </p:cNvPr>
          <p:cNvSpPr txBox="1"/>
          <p:nvPr/>
        </p:nvSpPr>
        <p:spPr>
          <a:xfrm>
            <a:off x="755666" y="184360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4956E3-8FCA-44AF-8DF2-7C3B7162B539}"/>
              </a:ext>
            </a:extLst>
          </p:cNvPr>
          <p:cNvSpPr/>
          <p:nvPr/>
        </p:nvSpPr>
        <p:spPr>
          <a:xfrm>
            <a:off x="791625" y="2460609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5D019-3B46-4CCD-B74C-53FB40BF0C97}"/>
              </a:ext>
            </a:extLst>
          </p:cNvPr>
          <p:cNvSpPr txBox="1"/>
          <p:nvPr/>
        </p:nvSpPr>
        <p:spPr>
          <a:xfrm>
            <a:off x="758221" y="2517809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3762CA-95FD-4BF4-B462-6D9D6F1A1D1C}"/>
              </a:ext>
            </a:extLst>
          </p:cNvPr>
          <p:cNvSpPr/>
          <p:nvPr/>
        </p:nvSpPr>
        <p:spPr>
          <a:xfrm>
            <a:off x="791625" y="3175882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43AF40-8028-4F70-B760-B039B53D4A85}"/>
              </a:ext>
            </a:extLst>
          </p:cNvPr>
          <p:cNvSpPr txBox="1"/>
          <p:nvPr/>
        </p:nvSpPr>
        <p:spPr>
          <a:xfrm>
            <a:off x="758221" y="323308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4D0620B2-B531-4C12-9E54-DEBD7CC4B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599498"/>
            <a:ext cx="7035451" cy="443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476052" y="-1190298"/>
            <a:ext cx="431253" cy="30243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643316" y="154241"/>
            <a:ext cx="223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Tạo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mới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transformation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5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476052" y="-1190298"/>
            <a:ext cx="431253" cy="30243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670820" y="154241"/>
            <a:ext cx="2317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Tạo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database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connection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BAB9C4B-7CB0-45D8-B070-F303DCB2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590314"/>
            <a:ext cx="7143929" cy="444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5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476052" y="-1190298"/>
            <a:ext cx="431253" cy="30243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599043" y="167980"/>
            <a:ext cx="2490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Setup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database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connection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02D6A3B-67A0-4A23-9CCE-0BB226936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32460"/>
            <a:ext cx="6323059" cy="440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1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476052" y="-1190298"/>
            <a:ext cx="431253" cy="30243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599043" y="167980"/>
            <a:ext cx="2490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Setup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database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connection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8141ED-D5F6-4690-9A2F-364F7CE9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791" y="703235"/>
            <a:ext cx="6287008" cy="433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2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087795" y="-802040"/>
            <a:ext cx="415680" cy="22322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599043" y="167980"/>
            <a:ext cx="152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Tạo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Table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Input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653FA0-3AD2-4FC6-B572-36AA17C3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94" y="656873"/>
            <a:ext cx="6935812" cy="432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2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087795" y="-802040"/>
            <a:ext cx="415680" cy="22322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599043" y="167980"/>
            <a:ext cx="152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Tạo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Table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Input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22A9136-533D-450F-9AC7-6787D671E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63" y="594057"/>
            <a:ext cx="7147073" cy="445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9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ko-KR" dirty="0"/>
              <a:t>Danh </a:t>
            </a:r>
            <a:r>
              <a:rPr lang="vi-VN" altLang="ko-KR" dirty="0" err="1"/>
              <a:t>sách</a:t>
            </a:r>
            <a:r>
              <a:rPr lang="vi-VN" altLang="ko-KR" dirty="0"/>
              <a:t> </a:t>
            </a:r>
            <a:r>
              <a:rPr lang="vi-VN" altLang="ko-KR" dirty="0" err="1"/>
              <a:t>thành</a:t>
            </a:r>
            <a:r>
              <a:rPr lang="vi-VN" altLang="ko-KR" dirty="0"/>
              <a:t> viên </a:t>
            </a:r>
            <a:r>
              <a:rPr lang="vi-VN" altLang="ko-KR" dirty="0" err="1"/>
              <a:t>nhóm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TTKD-24</a:t>
            </a:r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4164238" y="140394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64238" y="2262705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164238" y="310432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841189" y="1319495"/>
            <a:ext cx="3672408" cy="560296"/>
            <a:chOff x="803640" y="3362835"/>
            <a:chExt cx="2059657" cy="560296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Phạm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Văn Minh Phương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18120227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41189" y="2178256"/>
            <a:ext cx="3672408" cy="560296"/>
            <a:chOff x="803640" y="3362835"/>
            <a:chExt cx="2059657" cy="560296"/>
          </a:xfrm>
        </p:grpSpPr>
        <p:sp>
          <p:nvSpPr>
            <p:cNvPr id="57" name="TextBox 56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Trương Công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Quốc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Cường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18120299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41189" y="3019875"/>
            <a:ext cx="3672408" cy="560296"/>
            <a:chOff x="803640" y="3362835"/>
            <a:chExt cx="2059657" cy="560296"/>
          </a:xfrm>
        </p:grpSpPr>
        <p:sp>
          <p:nvSpPr>
            <p:cNvPr id="60" name="TextBox 59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Hoàng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Công Sơn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18120534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130834" y="146114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30834" y="231990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30834" y="316152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841189" y="3870065"/>
            <a:ext cx="3672408" cy="560296"/>
            <a:chOff x="803640" y="3362835"/>
            <a:chExt cx="2059657" cy="560296"/>
          </a:xfrm>
        </p:grpSpPr>
        <p:sp>
          <p:nvSpPr>
            <p:cNvPr id="66" name="TextBox 65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Đoàn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Nguyễn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Tấn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Hưng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18120035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Oval 67"/>
          <p:cNvSpPr/>
          <p:nvPr/>
        </p:nvSpPr>
        <p:spPr>
          <a:xfrm>
            <a:off x="4164238" y="3954514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0834" y="401171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3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087795" y="-802040"/>
            <a:ext cx="415680" cy="22322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accent2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601104" y="172982"/>
            <a:ext cx="1672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>
                <a:solidFill>
                  <a:schemeClr val="bg1"/>
                </a:solidFill>
                <a:cs typeface="Arial" pitchFamily="34" charset="0"/>
              </a:rPr>
              <a:t>SetupTable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Input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F938A09-B50D-4013-A180-317576E9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699542"/>
            <a:ext cx="4824536" cy="40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96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087795" y="-802040"/>
            <a:ext cx="415680" cy="22322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accent2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628609" y="172982"/>
            <a:ext cx="164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>
                <a:solidFill>
                  <a:schemeClr val="bg1"/>
                </a:solidFill>
                <a:cs typeface="Arial" pitchFamily="34" charset="0"/>
              </a:rPr>
              <a:t>SetupTable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Input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F938A09-B50D-4013-A180-317576E9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699542"/>
            <a:ext cx="4824536" cy="40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79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4" y="143715"/>
            <a:ext cx="7141288" cy="627835"/>
            <a:chOff x="3131840" y="1491630"/>
            <a:chExt cx="5256584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61D5D0F-9E41-4C1D-A0A6-3EB8DCDC6EA9}"/>
              </a:ext>
            </a:extLst>
          </p:cNvPr>
          <p:cNvSpPr txBox="1"/>
          <p:nvPr/>
        </p:nvSpPr>
        <p:spPr>
          <a:xfrm>
            <a:off x="239024" y="143715"/>
            <a:ext cx="58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936193" y="226765"/>
            <a:ext cx="64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mục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Flow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chọn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Dummy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(do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nothing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sau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đó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nối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Table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input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LoaiCuaHang_Jupiter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vừa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tạo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Bước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này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chỉ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đổi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tên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tường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mình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hơn.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4355" name="Picture 19">
            <a:extLst>
              <a:ext uri="{FF2B5EF4-FFF2-40B4-BE49-F238E27FC236}">
                <a16:creationId xmlns:a16="http://schemas.microsoft.com/office/drawing/2014/main" id="{095D18D9-7742-4FAF-ABAB-B447AEF6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900" y="-4549775"/>
            <a:ext cx="64579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21">
            <a:extLst>
              <a:ext uri="{FF2B5EF4-FFF2-40B4-BE49-F238E27FC236}">
                <a16:creationId xmlns:a16="http://schemas.microsoft.com/office/drawing/2014/main" id="{88E408FD-A611-4AE5-9CB2-74EA4136A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87" y="854599"/>
            <a:ext cx="6665560" cy="414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2144B0F7-750D-4AF3-81C9-5A7B543D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68" y="3075807"/>
            <a:ext cx="3634579" cy="18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53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4" y="143715"/>
            <a:ext cx="7141288" cy="646331"/>
            <a:chOff x="3131840" y="1491630"/>
            <a:chExt cx="5256584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61D5D0F-9E41-4C1D-A0A6-3EB8DCDC6EA9}"/>
              </a:ext>
            </a:extLst>
          </p:cNvPr>
          <p:cNvSpPr txBox="1"/>
          <p:nvPr/>
        </p:nvSpPr>
        <p:spPr>
          <a:xfrm>
            <a:off x="239024" y="143715"/>
            <a:ext cx="58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912703" y="173455"/>
            <a:ext cx="647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Làm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tương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tự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Riêng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Nuoc_Jupiter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ta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xử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chia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TenNuoc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thành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Nuoc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Tp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xử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trước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tiên ta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phải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tạo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thêm 1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TenNuoc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bằng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khối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Calculator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sau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đó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chia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TenNuoc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ra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bằng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khối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Split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fields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14A948C6-E973-4FC9-83F6-372C8583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54708"/>
            <a:ext cx="6599095" cy="41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9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239596" y="-938271"/>
            <a:ext cx="400110" cy="25202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accent2"/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507018" y="160196"/>
            <a:ext cx="207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Setup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khối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Calculator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E7CAE4B-0715-4799-8FF6-CE910A6D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0" y="1173917"/>
            <a:ext cx="9036496" cy="27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2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E4A08883-70E4-4E3F-9344-08C6A9E55AA9}"/>
              </a:ext>
            </a:extLst>
          </p:cNvPr>
          <p:cNvSpPr/>
          <p:nvPr/>
        </p:nvSpPr>
        <p:spPr>
          <a:xfrm rot="5400000">
            <a:off x="1239596" y="-938271"/>
            <a:ext cx="400110" cy="25202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1374E8-BE1A-4750-9BDD-216B7372E8C1}"/>
              </a:ext>
            </a:extLst>
          </p:cNvPr>
          <p:cNvSpPr/>
          <p:nvPr/>
        </p:nvSpPr>
        <p:spPr>
          <a:xfrm rot="5400000">
            <a:off x="220319" y="124825"/>
            <a:ext cx="367481" cy="394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F8D86-25B6-4ECE-B358-EE10B66CD4F0}"/>
              </a:ext>
            </a:extLst>
          </p:cNvPr>
          <p:cNvSpPr txBox="1"/>
          <p:nvPr/>
        </p:nvSpPr>
        <p:spPr>
          <a:xfrm>
            <a:off x="137298" y="121814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accent2"/>
                </a:solidFill>
                <a:cs typeface="Arial" pitchFamily="34" charset="0"/>
              </a:rPr>
              <a:t>07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B04CE-01AD-4534-B461-C94BE16863E0}"/>
              </a:ext>
            </a:extLst>
          </p:cNvPr>
          <p:cNvSpPr txBox="1"/>
          <p:nvPr/>
        </p:nvSpPr>
        <p:spPr>
          <a:xfrm>
            <a:off x="507018" y="160196"/>
            <a:ext cx="207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Setup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khối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Split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400" b="1" dirty="0" err="1">
                <a:solidFill>
                  <a:schemeClr val="bg1"/>
                </a:solidFill>
                <a:cs typeface="Arial" pitchFamily="34" charset="0"/>
              </a:rPr>
              <a:t>fields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C5810B1-E13A-41AB-9FD2-7DC9CBAF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7" y="1254924"/>
            <a:ext cx="8748464" cy="263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1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3" y="143715"/>
            <a:ext cx="6846189" cy="555827"/>
            <a:chOff x="3131840" y="1491630"/>
            <a:chExt cx="5256584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069792" y="1553679"/>
              <a:ext cx="576000" cy="451904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flow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cho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KhachHang_Jade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database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Jade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gồm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khối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như sau: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48A8A02-1631-4F4F-BB20-F9833FE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3949"/>
            <a:ext cx="8676456" cy="145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03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2" y="143715"/>
            <a:ext cx="4188963" cy="555827"/>
            <a:chOff x="3131838" y="1491630"/>
            <a:chExt cx="5256586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213121" y="1410348"/>
              <a:ext cx="576000" cy="73856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Thêm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NguonDuLieu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value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= 1,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type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=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5076594-8BC2-4667-B665-4E9C57B84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5" y="1307582"/>
            <a:ext cx="8172400" cy="25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10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2" y="143715"/>
            <a:ext cx="4188963" cy="555827"/>
            <a:chOff x="3131838" y="1491630"/>
            <a:chExt cx="5256586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213121" y="1410348"/>
              <a:ext cx="576000" cy="73856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Thêm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value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= ‘-’,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type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=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string</a:t>
            </a:r>
            <a:endParaRPr lang="vi-V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D292580-DB89-40E1-8281-ADDF95334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0" y="1445399"/>
            <a:ext cx="8172400" cy="250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772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1" y="143715"/>
            <a:ext cx="5485107" cy="555827"/>
            <a:chOff x="3131837" y="1491630"/>
            <a:chExt cx="5256587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125858" y="1497612"/>
              <a:ext cx="576000" cy="56404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Thêm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MaKH_S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từ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MaKH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+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+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NguonDuLieu</a:t>
            </a:r>
            <a:endParaRPr lang="vi-V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9941712-10FF-44E5-859A-793806D3E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1400503"/>
            <a:ext cx="9036496" cy="280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8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3600" dirty="0" err="1">
                <a:cs typeface="Arial" pitchFamily="34" charset="0"/>
              </a:rPr>
              <a:t>Nội</a:t>
            </a:r>
            <a:r>
              <a:rPr lang="vi-VN" sz="3600" dirty="0">
                <a:cs typeface="Arial" pitchFamily="34" charset="0"/>
              </a:rPr>
              <a:t> dung </a:t>
            </a:r>
            <a:r>
              <a:rPr lang="vi-VN" sz="3600" dirty="0" err="1">
                <a:cs typeface="Arial" pitchFamily="34" charset="0"/>
              </a:rPr>
              <a:t>trình</a:t>
            </a:r>
            <a:r>
              <a:rPr lang="vi-VN" sz="3600" dirty="0">
                <a:cs typeface="Arial" pitchFamily="34" charset="0"/>
              </a:rPr>
              <a:t> </a:t>
            </a:r>
            <a:r>
              <a:rPr lang="vi-VN" sz="3600" dirty="0" err="1">
                <a:cs typeface="Arial" pitchFamily="34" charset="0"/>
              </a:rPr>
              <a:t>bày</a:t>
            </a:r>
            <a:endParaRPr lang="en-US" sz="3600" dirty="0"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Pentaho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BI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là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gì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Sơ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lược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về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Pentaho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Đặc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điểm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Pentaho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Một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số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đặc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điểm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Pentaho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ETL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Pentaho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Hướng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dẫn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bước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ETL cơ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bản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Pentaho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Visualize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vi-V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Pentaho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Visualize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dữ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liệu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từ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quá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trinh ETL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6006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0" y="143715"/>
            <a:ext cx="3900932" cy="555827"/>
            <a:chOff x="3131836" y="1491630"/>
            <a:chExt cx="5256588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143354" y="1480115"/>
              <a:ext cx="576000" cy="5990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Select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mong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muốn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bỏ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MaKH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DD188C1-E736-4266-933F-A31D5FD6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39" y="915566"/>
            <a:ext cx="5797322" cy="408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83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0" y="143715"/>
            <a:ext cx="5269084" cy="555827"/>
            <a:chOff x="3131836" y="1491630"/>
            <a:chExt cx="5256588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143354" y="1480115"/>
              <a:ext cx="576000" cy="59903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Làm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tương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tự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KhachHang_Webtower9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database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Webtower9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C5D89AA-DD69-4BDA-A3FD-A683D1DCF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4" y="1808937"/>
            <a:ext cx="8820472" cy="200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78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169127" y="128079"/>
            <a:ext cx="3468885" cy="555827"/>
            <a:chOff x="3131834" y="1491630"/>
            <a:chExt cx="5256590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235217" y="1388251"/>
              <a:ext cx="576000" cy="78276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Append 2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lại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Append streams</a:t>
            </a:r>
            <a:endParaRPr lang="vi-V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9FF5BDD-F270-4851-8CCD-92C036F4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" y="823260"/>
            <a:ext cx="8820472" cy="16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84EC331-35C5-4962-8070-5A706E3A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782177"/>
            <a:ext cx="3888432" cy="194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F7226AF-7815-415C-A514-6C9468CFA6CF}"/>
              </a:ext>
            </a:extLst>
          </p:cNvPr>
          <p:cNvGrpSpPr/>
          <p:nvPr/>
        </p:nvGrpSpPr>
        <p:grpSpPr>
          <a:xfrm>
            <a:off x="169127" y="2796534"/>
            <a:ext cx="2967056" cy="647271"/>
            <a:chOff x="3131830" y="1491630"/>
            <a:chExt cx="5256594" cy="5760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5E97AF-0740-4BBA-A694-F5E5BE417E9F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607DE689-62CF-4B60-8C3D-139674E18E5B}"/>
                </a:ext>
              </a:extLst>
            </p:cNvPr>
            <p:cNvSpPr/>
            <p:nvPr/>
          </p:nvSpPr>
          <p:spPr>
            <a:xfrm rot="5400000">
              <a:off x="3367169" y="1256297"/>
              <a:ext cx="576000" cy="1046677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8C9AF9-2E47-4FC6-B34E-5B071BE6350F}"/>
              </a:ext>
            </a:extLst>
          </p:cNvPr>
          <p:cNvSpPr txBox="1"/>
          <p:nvPr/>
        </p:nvSpPr>
        <p:spPr>
          <a:xfrm>
            <a:off x="575982" y="2981639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Setup Append streams</a:t>
            </a:r>
          </a:p>
        </p:txBody>
      </p:sp>
    </p:spTree>
    <p:extLst>
      <p:ext uri="{BB962C8B-B14F-4D97-AF65-F5344CB8AC3E}">
        <p14:creationId xmlns:p14="http://schemas.microsoft.com/office/powerpoint/2010/main" val="4075958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5"/>
            <a:ext cx="2748806" cy="555827"/>
            <a:chOff x="3131833" y="1491630"/>
            <a:chExt cx="5256591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337743" y="1285724"/>
              <a:ext cx="576000" cy="98781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Preview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append</a:t>
            </a:r>
            <a:endParaRPr lang="vi-V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14827-CA6E-4959-AD81-564B87F0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97" y="823318"/>
            <a:ext cx="6841205" cy="41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243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8" y="143715"/>
            <a:ext cx="3307459" cy="555827"/>
            <a:chOff x="3131833" y="1491630"/>
            <a:chExt cx="5256591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337743" y="1285724"/>
              <a:ext cx="576000" cy="98781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Number of rows to retrieve: 2000</a:t>
            </a:r>
            <a:endParaRPr lang="vi-V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FD976-E2B1-4DA5-AACB-20028875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809" y="58487"/>
            <a:ext cx="3538735" cy="502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036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0" y="143715"/>
            <a:ext cx="2028724" cy="555827"/>
            <a:chOff x="3131835" y="1491630"/>
            <a:chExt cx="5256589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513054" y="1110415"/>
              <a:ext cx="576000" cy="133843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append</a:t>
            </a:r>
            <a:endParaRPr lang="vi-V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0D19FC-9164-4C52-AD0B-F4051564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52" y="1059582"/>
            <a:ext cx="8786295" cy="361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00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0" y="143715"/>
            <a:ext cx="4188964" cy="555827"/>
            <a:chOff x="3131835" y="1491630"/>
            <a:chExt cx="10853946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10853941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513054" y="1110415"/>
              <a:ext cx="576000" cy="133843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Làm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tương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tự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HoaDon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ChiTietHoaDon</a:t>
            </a:r>
            <a:endParaRPr lang="vi-V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2192D5-F262-4F8B-9F3F-B176CFC7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68" y="834511"/>
            <a:ext cx="6715863" cy="41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46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6"/>
            <a:ext cx="6637237" cy="585444"/>
            <a:chOff x="3131833" y="1491630"/>
            <a:chExt cx="17197619" cy="606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17197612" cy="60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497676" y="1125791"/>
              <a:ext cx="606754" cy="133843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phục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vụ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cho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visualize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bằng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Merge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Trước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khi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ta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sort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lại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theo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khoá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1AFEC9-7B6C-403F-91D0-9659DA582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0" y="1290368"/>
            <a:ext cx="8892480" cy="25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043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20" y="143715"/>
            <a:ext cx="2532780" cy="555827"/>
            <a:chOff x="3131835" y="1491630"/>
            <a:chExt cx="6562639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656263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513054" y="1110415"/>
              <a:ext cx="576000" cy="133843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Sort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theo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khoá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ngoại</a:t>
            </a:r>
            <a:endParaRPr lang="vi-V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BB88C4BF-2150-40BA-8552-47A06C86E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5" y="999893"/>
            <a:ext cx="4312870" cy="260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844740CE-FF46-46AC-B0B0-3EF06287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999892"/>
            <a:ext cx="4327363" cy="260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139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7" y="143715"/>
            <a:ext cx="4147792" cy="555827"/>
            <a:chOff x="3131832" y="1491630"/>
            <a:chExt cx="5256592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216784" y="1406682"/>
              <a:ext cx="576000" cy="74590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561900" y="26666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bằng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Merge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setup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Merge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như sau: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D949682-16A2-496B-B98A-935E8FDD0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5118"/>
            <a:ext cx="3722068" cy="486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45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Pentaho BI </a:t>
            </a:r>
            <a:r>
              <a:rPr lang="en-US" altLang="ko-KR" sz="3600" dirty="0" err="1"/>
              <a:t>là</a:t>
            </a:r>
            <a:r>
              <a:rPr lang="en-US" altLang="ko-KR" sz="3600" dirty="0"/>
              <a:t> </a:t>
            </a:r>
            <a:r>
              <a:rPr lang="en-US" altLang="ko-KR" sz="3600" dirty="0" err="1"/>
              <a:t>gì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36117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6"/>
            <a:ext cx="3684909" cy="585444"/>
            <a:chOff x="3131833" y="1491630"/>
            <a:chExt cx="9547898" cy="606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1" y="1491630"/>
              <a:ext cx="9547890" cy="60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497676" y="1125791"/>
              <a:ext cx="606754" cy="133843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Select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muốn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preview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61D921-DDA5-4370-B7D2-223DF392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4"/>
            <a:ext cx="886159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24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6"/>
            <a:ext cx="3180853" cy="585444"/>
            <a:chOff x="3131833" y="1491630"/>
            <a:chExt cx="8241848" cy="606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1" y="1491630"/>
              <a:ext cx="8241840" cy="60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497676" y="1125791"/>
              <a:ext cx="606754" cy="133843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Select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muốn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visualize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16E6C60-7775-495C-B2D7-0751C7BD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96" y="874349"/>
            <a:ext cx="5936808" cy="41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00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6"/>
            <a:ext cx="3468885" cy="585444"/>
            <a:chOff x="3131833" y="1491630"/>
            <a:chExt cx="8801584" cy="606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1" y="1491630"/>
              <a:ext cx="8801576" cy="60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497676" y="1125791"/>
              <a:ext cx="606754" cy="133843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Preview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join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select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2BF88BB-E03F-4DE5-BCA3-1FF3AD9D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3" y="852935"/>
            <a:ext cx="7413361" cy="41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335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6"/>
            <a:ext cx="4765029" cy="585444"/>
            <a:chOff x="3131833" y="1491630"/>
            <a:chExt cx="12090284" cy="606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1" y="1491630"/>
              <a:ext cx="12090276" cy="60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497676" y="1125791"/>
              <a:ext cx="606754" cy="133843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Select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mong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muốn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(Doanh thu)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5B019-633B-4704-8665-14ABCD67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42" y="811086"/>
            <a:ext cx="6701916" cy="418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82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6"/>
            <a:ext cx="4765029" cy="585444"/>
            <a:chOff x="3131833" y="1491630"/>
            <a:chExt cx="12090284" cy="606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1" y="1491630"/>
              <a:ext cx="12090276" cy="60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497676" y="1125791"/>
              <a:ext cx="606754" cy="133843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Select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mong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muốn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(Doanh thu)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4E6C70A-2C46-4F06-AF03-DA67CBAAB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84" y="915100"/>
            <a:ext cx="6559031" cy="409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374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6"/>
            <a:ext cx="7213301" cy="585444"/>
            <a:chOff x="3131833" y="1491630"/>
            <a:chExt cx="18302273" cy="606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1" y="1491630"/>
              <a:ext cx="18302265" cy="60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497676" y="1125791"/>
              <a:ext cx="606754" cy="133843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Sau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đó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ta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sẽ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chiều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Ngày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đã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tạo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sẵn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chọn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mong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muốn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thể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visualize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endParaRPr lang="vi-V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AB8BACF-0730-4935-BECB-F62F0CB6F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42" y="852935"/>
            <a:ext cx="6701916" cy="418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767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6"/>
            <a:ext cx="3036837" cy="585444"/>
            <a:chOff x="3131833" y="1491630"/>
            <a:chExt cx="7705352" cy="606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1" y="1491630"/>
              <a:ext cx="7705344" cy="60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497676" y="1125791"/>
              <a:ext cx="606754" cy="133843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Preview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visualize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82DAF0A-4AD8-4A3A-89AC-5387EF5C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67" y="843688"/>
            <a:ext cx="6810466" cy="425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500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vi-VN" altLang="ko-KR" sz="3600" dirty="0" err="1"/>
              <a:t>Visualize</a:t>
            </a:r>
            <a:r>
              <a:rPr lang="vi-VN" altLang="ko-KR" sz="3600" dirty="0"/>
              <a:t> </a:t>
            </a:r>
            <a:r>
              <a:rPr lang="vi-VN" altLang="ko-KR" sz="3600" dirty="0" err="1"/>
              <a:t>Data</a:t>
            </a:r>
            <a:r>
              <a:rPr lang="vi-VN" altLang="ko-KR" sz="3600" dirty="0"/>
              <a:t> </a:t>
            </a:r>
            <a:r>
              <a:rPr lang="vi-VN" altLang="ko-KR" sz="3600" dirty="0" err="1"/>
              <a:t>với</a:t>
            </a:r>
            <a:r>
              <a:rPr lang="vi-VN" altLang="ko-KR" sz="3600" dirty="0"/>
              <a:t> </a:t>
            </a:r>
            <a:r>
              <a:rPr lang="vi-VN" altLang="ko-KR" sz="3600" dirty="0" err="1"/>
              <a:t>Pentaho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41831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5"/>
            <a:ext cx="6637237" cy="555827"/>
            <a:chOff x="3131835" y="1491630"/>
            <a:chExt cx="5256589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105417" y="1518052"/>
              <a:ext cx="576000" cy="52316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611560" y="26749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hiện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visualize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đơn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giản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trong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pentaho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bằng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những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bước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đơn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giản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như sau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1079850C-31D7-4F4F-BDE7-F9F83005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23318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55082526-9A4C-425A-8739-44B42380D630}"/>
              </a:ext>
            </a:extLst>
          </p:cNvPr>
          <p:cNvSpPr/>
          <p:nvPr/>
        </p:nvSpPr>
        <p:spPr>
          <a:xfrm rot="16200000">
            <a:off x="5656344" y="2337774"/>
            <a:ext cx="1338911" cy="1518827"/>
          </a:xfrm>
          <a:prstGeom prst="trapezoid">
            <a:avLst>
              <a:gd name="adj" fmla="val 43641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3C4EF8-A42A-4FA1-91FC-22486A709526}"/>
              </a:ext>
            </a:extLst>
          </p:cNvPr>
          <p:cNvSpPr/>
          <p:nvPr/>
        </p:nvSpPr>
        <p:spPr>
          <a:xfrm>
            <a:off x="4263174" y="2218473"/>
            <a:ext cx="1656184" cy="15481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C0A40-A1CC-4CD9-9E69-4C815B01CB30}"/>
              </a:ext>
            </a:extLst>
          </p:cNvPr>
          <p:cNvSpPr txBox="1"/>
          <p:nvPr/>
        </p:nvSpPr>
        <p:spPr>
          <a:xfrm>
            <a:off x="4400530" y="2615386"/>
            <a:ext cx="1518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Right-click Sale Date → Run and Inspect Data</a:t>
            </a:r>
          </a:p>
        </p:txBody>
      </p:sp>
    </p:spTree>
    <p:extLst>
      <p:ext uri="{BB962C8B-B14F-4D97-AF65-F5344CB8AC3E}">
        <p14:creationId xmlns:p14="http://schemas.microsoft.com/office/powerpoint/2010/main" val="3598728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5"/>
            <a:ext cx="5845149" cy="555827"/>
            <a:chOff x="3131835" y="1491630"/>
            <a:chExt cx="5256589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105417" y="1518052"/>
              <a:ext cx="576000" cy="52316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755576" y="290734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Tạo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(Doanh thu)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bằng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cách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tiếp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tục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lại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nhau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FEBACED0-8F91-474E-810F-DB1AE7F88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04" y="860472"/>
            <a:ext cx="6798592" cy="408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8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ko-KR" dirty="0" err="1"/>
              <a:t>Pentaho</a:t>
            </a:r>
            <a:r>
              <a:rPr lang="vi-VN" altLang="ko-KR" dirty="0"/>
              <a:t> BI</a:t>
            </a:r>
            <a:endParaRPr lang="ko-KR" altLang="en-US" dirty="0"/>
          </a:p>
        </p:txBody>
      </p:sp>
      <p:sp>
        <p:nvSpPr>
          <p:cNvPr id="50" name="Oval 49"/>
          <p:cNvSpPr/>
          <p:nvPr/>
        </p:nvSpPr>
        <p:spPr>
          <a:xfrm>
            <a:off x="4164238" y="140394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64238" y="2262705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164238" y="3348928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41189" y="1319495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Pentaho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cụ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Business Intelligence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cấp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loạt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giải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pháp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BI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41189" y="2178256"/>
            <a:ext cx="36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Nó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khả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báo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(reporting),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phân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tích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(data analysis),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tích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(data integration),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thác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(data mining),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v.v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…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41189" y="3264479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Pentaho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cũng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cấp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bộ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tính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BI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toàn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diện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phép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cải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thiện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hiệu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suất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hiệu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doanh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30834" y="146114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30834" y="231990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30834" y="3402978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9" name="Group 13">
            <a:extLst>
              <a:ext uri="{FF2B5EF4-FFF2-40B4-BE49-F238E27FC236}">
                <a16:creationId xmlns:a16="http://schemas.microsoft.com/office/drawing/2014/main" id="{A67F5416-C529-4B0C-BA0D-43E809CAD872}"/>
              </a:ext>
            </a:extLst>
          </p:cNvPr>
          <p:cNvGrpSpPr/>
          <p:nvPr/>
        </p:nvGrpSpPr>
        <p:grpSpPr>
          <a:xfrm rot="16200000">
            <a:off x="1470975" y="453863"/>
            <a:ext cx="1711397" cy="3428394"/>
            <a:chOff x="6777274" y="1831284"/>
            <a:chExt cx="552841" cy="1177414"/>
          </a:xfrm>
        </p:grpSpPr>
        <p:grpSp>
          <p:nvGrpSpPr>
            <p:cNvPr id="90" name="Group 14">
              <a:extLst>
                <a:ext uri="{FF2B5EF4-FFF2-40B4-BE49-F238E27FC236}">
                  <a16:creationId xmlns:a16="http://schemas.microsoft.com/office/drawing/2014/main" id="{E6AB8458-6DB7-482F-B037-ACAD923A9289}"/>
                </a:ext>
              </a:extLst>
            </p:cNvPr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9FA6104C-745A-43D0-AF27-15DA1E7BF358}"/>
                  </a:ext>
                </a:extLst>
              </p:cNvPr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D9450509-3007-43CE-84A5-0F8BA01FFD70}"/>
                  </a:ext>
                </a:extLst>
              </p:cNvPr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5D616CCE-D679-4798-90FF-2F6B158979F9}"/>
                </a:ext>
              </a:extLst>
            </p:cNvPr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F87433-49A1-448A-B3BA-CE9B99BAA23A}"/>
              </a:ext>
            </a:extLst>
          </p:cNvPr>
          <p:cNvCxnSpPr>
            <a:cxnSpLocks/>
          </p:cNvCxnSpPr>
          <p:nvPr/>
        </p:nvCxnSpPr>
        <p:spPr>
          <a:xfrm>
            <a:off x="2091943" y="1980008"/>
            <a:ext cx="0" cy="1152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E6BA6B-3422-4B19-BC49-DB56F566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" y="1948329"/>
            <a:ext cx="3810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42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9" y="143715"/>
            <a:ext cx="2820812" cy="555827"/>
            <a:chOff x="3131836" y="1491630"/>
            <a:chExt cx="5256588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392233" y="1231238"/>
              <a:ext cx="576000" cy="1096794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827584" y="272223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Pivot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Table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tổng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):</a:t>
            </a: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E89D8D32-868D-4A47-8162-5D8D6628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8317"/>
            <a:ext cx="6923112" cy="43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55082526-9A4C-425A-8739-44B42380D630}"/>
              </a:ext>
            </a:extLst>
          </p:cNvPr>
          <p:cNvSpPr/>
          <p:nvPr/>
        </p:nvSpPr>
        <p:spPr>
          <a:xfrm rot="5400000">
            <a:off x="4425416" y="1767403"/>
            <a:ext cx="2388059" cy="1518827"/>
          </a:xfrm>
          <a:prstGeom prst="trapezoid">
            <a:avLst>
              <a:gd name="adj" fmla="val 60324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E51B1-5F4C-4CF8-B4D3-7AC2F9D342CD}"/>
              </a:ext>
            </a:extLst>
          </p:cNvPr>
          <p:cNvSpPr/>
          <p:nvPr/>
        </p:nvSpPr>
        <p:spPr>
          <a:xfrm>
            <a:off x="6197961" y="1668099"/>
            <a:ext cx="2622511" cy="169573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C0A40-A1CC-4CD9-9E69-4C815B01CB30}"/>
              </a:ext>
            </a:extLst>
          </p:cNvPr>
          <p:cNvSpPr txBox="1"/>
          <p:nvPr/>
        </p:nvSpPr>
        <p:spPr>
          <a:xfrm>
            <a:off x="6273355" y="1557321"/>
            <a:ext cx="2629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Ở đây ta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khảo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sát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doanh thu trên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từng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khách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hàng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→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Số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lượng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khách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hàng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rất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lớn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nên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thống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kê theo dang “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pivot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table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”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giúp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ta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dễ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dàng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theo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dõi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theo tên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filter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theo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số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tiền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khách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hàng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đó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mang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lại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tùy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mục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đích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thống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kê.</a:t>
            </a:r>
          </a:p>
          <a:p>
            <a:endParaRPr lang="vi-VN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vi-VN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354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CE0857F9-174C-48B3-BA95-494A6D62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82" y="766763"/>
            <a:ext cx="6772835" cy="423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8" y="143715"/>
            <a:ext cx="2244750" cy="555827"/>
            <a:chOff x="3131834" y="1491630"/>
            <a:chExt cx="5256590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532963" y="1090507"/>
              <a:ext cx="576000" cy="137825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827584" y="272223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biểu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đồ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đường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):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55082526-9A4C-425A-8739-44B42380D630}"/>
              </a:ext>
            </a:extLst>
          </p:cNvPr>
          <p:cNvSpPr/>
          <p:nvPr/>
        </p:nvSpPr>
        <p:spPr>
          <a:xfrm rot="10800000">
            <a:off x="4077995" y="3365900"/>
            <a:ext cx="3208379" cy="698788"/>
          </a:xfrm>
          <a:prstGeom prst="trapezoid">
            <a:avLst>
              <a:gd name="adj" fmla="val 216404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E51B1-5F4C-4CF8-B4D3-7AC2F9D342CD}"/>
              </a:ext>
            </a:extLst>
          </p:cNvPr>
          <p:cNvSpPr/>
          <p:nvPr/>
        </p:nvSpPr>
        <p:spPr>
          <a:xfrm>
            <a:off x="4370928" y="3887520"/>
            <a:ext cx="2622511" cy="868065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C0A40-A1CC-4CD9-9E69-4C815B01CB30}"/>
              </a:ext>
            </a:extLst>
          </p:cNvPr>
          <p:cNvSpPr txBox="1"/>
          <p:nvPr/>
        </p:nvSpPr>
        <p:spPr>
          <a:xfrm>
            <a:off x="4341683" y="3721389"/>
            <a:ext cx="2629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Theo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dõi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doanh thu theo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mỗi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quý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qua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năm →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biểu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đồ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đường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line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rất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trực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quan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dễ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hiểu</a:t>
            </a:r>
            <a:endParaRPr lang="vi-VN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vi-VN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vi-VN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F1F79AF7-9DEE-4A54-9B76-B08D468798CA}"/>
              </a:ext>
            </a:extLst>
          </p:cNvPr>
          <p:cNvSpPr/>
          <p:nvPr/>
        </p:nvSpPr>
        <p:spPr>
          <a:xfrm rot="5400000">
            <a:off x="2862791" y="2251840"/>
            <a:ext cx="553476" cy="486743"/>
          </a:xfrm>
          <a:prstGeom prst="trapezoid">
            <a:avLst>
              <a:gd name="adj" fmla="val 43641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4EA775-05F1-49A1-9D06-37631C26B23B}"/>
              </a:ext>
            </a:extLst>
          </p:cNvPr>
          <p:cNvSpPr/>
          <p:nvPr/>
        </p:nvSpPr>
        <p:spPr>
          <a:xfrm>
            <a:off x="3382901" y="2327550"/>
            <a:ext cx="1253421" cy="40644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81E6A-B5C2-4506-A36F-50708084D9AC}"/>
              </a:ext>
            </a:extLst>
          </p:cNvPr>
          <p:cNvSpPr txBox="1"/>
          <p:nvPr/>
        </p:nvSpPr>
        <p:spPr>
          <a:xfrm>
            <a:off x="3382902" y="2389922"/>
            <a:ext cx="125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Phân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cấp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chiều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675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32DF8588-F737-42F9-AA5C-AD1FC427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13421"/>
            <a:ext cx="6754160" cy="422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8" y="143715"/>
            <a:ext cx="2244750" cy="555827"/>
            <a:chOff x="3131834" y="1491630"/>
            <a:chExt cx="5256590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532963" y="1090507"/>
              <a:ext cx="576000" cy="137825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827584" y="272223"/>
            <a:ext cx="64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Pine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biểu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đồ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tròn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E51B1-5F4C-4CF8-B4D3-7AC2F9D342CD}"/>
              </a:ext>
            </a:extLst>
          </p:cNvPr>
          <p:cNvSpPr/>
          <p:nvPr/>
        </p:nvSpPr>
        <p:spPr>
          <a:xfrm>
            <a:off x="4932040" y="1033593"/>
            <a:ext cx="2629469" cy="1158185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C0A40-A1CC-4CD9-9E69-4C815B01CB30}"/>
              </a:ext>
            </a:extLst>
          </p:cNvPr>
          <p:cNvSpPr txBox="1"/>
          <p:nvPr/>
        </p:nvSpPr>
        <p:spPr>
          <a:xfrm>
            <a:off x="4932040" y="1104853"/>
            <a:ext cx="2629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Biểu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đồ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tròn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pie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cũng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một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dạng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biểu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đồ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phù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hợp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theo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dõi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doanh thu theo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từng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tháng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trong năm →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góp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phần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kế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hoạch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marketing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v.v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… </a:t>
            </a:r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F1F79AF7-9DEE-4A54-9B76-B08D468798CA}"/>
              </a:ext>
            </a:extLst>
          </p:cNvPr>
          <p:cNvSpPr/>
          <p:nvPr/>
        </p:nvSpPr>
        <p:spPr>
          <a:xfrm rot="5400000">
            <a:off x="2688135" y="3885428"/>
            <a:ext cx="406448" cy="486743"/>
          </a:xfrm>
          <a:prstGeom prst="trapezoid">
            <a:avLst>
              <a:gd name="adj" fmla="val 43641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4EA775-05F1-49A1-9D06-37631C26B23B}"/>
              </a:ext>
            </a:extLst>
          </p:cNvPr>
          <p:cNvSpPr/>
          <p:nvPr/>
        </p:nvSpPr>
        <p:spPr>
          <a:xfrm>
            <a:off x="3055981" y="3916053"/>
            <a:ext cx="1253421" cy="40644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81E6A-B5C2-4506-A36F-50708084D9AC}"/>
              </a:ext>
            </a:extLst>
          </p:cNvPr>
          <p:cNvSpPr txBox="1"/>
          <p:nvPr/>
        </p:nvSpPr>
        <p:spPr>
          <a:xfrm>
            <a:off x="3095357" y="3990299"/>
            <a:ext cx="125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Filter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theo năm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241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46A92CF-B8A9-4AD3-B9C5-078140ABB165}"/>
              </a:ext>
            </a:extLst>
          </p:cNvPr>
          <p:cNvGrpSpPr/>
          <p:nvPr/>
        </p:nvGrpSpPr>
        <p:grpSpPr>
          <a:xfrm>
            <a:off x="239016" y="143715"/>
            <a:ext cx="7416825" cy="555827"/>
            <a:chOff x="3131833" y="1491630"/>
            <a:chExt cx="5256591" cy="5760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BEA8DA-A97F-49DA-89A3-655AAF7AA723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7628ADA-CB14-47CE-98F2-ED3A4F0D6B56}"/>
                </a:ext>
              </a:extLst>
            </p:cNvPr>
            <p:cNvSpPr/>
            <p:nvPr/>
          </p:nvSpPr>
          <p:spPr>
            <a:xfrm rot="5400000">
              <a:off x="3123602" y="1499869"/>
              <a:ext cx="576000" cy="559537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FEA687-EF81-4289-ACC9-CAB01F6EE10E}"/>
              </a:ext>
            </a:extLst>
          </p:cNvPr>
          <p:cNvSpPr txBox="1"/>
          <p:nvPr/>
        </p:nvSpPr>
        <p:spPr>
          <a:xfrm>
            <a:off x="827584" y="272223"/>
            <a:ext cx="741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Pentaho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còn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hỗ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trợ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số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dạng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biểu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đồ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như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biểu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đồ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column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biểu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đồ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điểm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plot</a:t>
            </a:r>
            <a:r>
              <a:rPr lang="vi-V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),... 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9C08659A-048B-4DFF-8D36-099E2947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7" y="802944"/>
            <a:ext cx="6799053" cy="42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52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3600" dirty="0" err="1">
                <a:cs typeface="Arial" pitchFamily="34" charset="0"/>
              </a:rPr>
              <a:t>Tài</a:t>
            </a:r>
            <a:r>
              <a:rPr lang="vi-VN" sz="3600" dirty="0">
                <a:cs typeface="Arial" pitchFamily="34" charset="0"/>
              </a:rPr>
              <a:t> </a:t>
            </a:r>
            <a:r>
              <a:rPr lang="vi-VN" sz="3600" dirty="0" err="1">
                <a:cs typeface="Arial" pitchFamily="34" charset="0"/>
              </a:rPr>
              <a:t>liệu</a:t>
            </a:r>
            <a:r>
              <a:rPr lang="vi-VN" sz="3600" dirty="0">
                <a:cs typeface="Arial" pitchFamily="34" charset="0"/>
              </a:rPr>
              <a:t> tham </a:t>
            </a:r>
            <a:r>
              <a:rPr lang="vi-VN" sz="3600" dirty="0" err="1">
                <a:cs typeface="Arial" pitchFamily="34" charset="0"/>
              </a:rPr>
              <a:t>khảo</a:t>
            </a:r>
            <a:endParaRPr lang="en-US" sz="3600" dirty="0">
              <a:cs typeface="Arial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8D29E4-95BF-485E-A118-BA3419BA5D8A}"/>
              </a:ext>
            </a:extLst>
          </p:cNvPr>
          <p:cNvSpPr/>
          <p:nvPr/>
        </p:nvSpPr>
        <p:spPr>
          <a:xfrm>
            <a:off x="3336733" y="1509406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FCF97-6227-4A5C-B2F6-C8521BB60DD8}"/>
              </a:ext>
            </a:extLst>
          </p:cNvPr>
          <p:cNvSpPr/>
          <p:nvPr/>
        </p:nvSpPr>
        <p:spPr>
          <a:xfrm>
            <a:off x="3336733" y="2368167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34E5D-3DF2-44CB-B6CE-2130A1540688}"/>
              </a:ext>
            </a:extLst>
          </p:cNvPr>
          <p:cNvSpPr txBox="1"/>
          <p:nvPr/>
        </p:nvSpPr>
        <p:spPr>
          <a:xfrm>
            <a:off x="4013684" y="1509406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https://www.guru99.com/pentaho-tutorial.html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8DC84D-9A13-4E6E-8A1D-DCE4A7BD6BDD}"/>
              </a:ext>
            </a:extLst>
          </p:cNvPr>
          <p:cNvSpPr txBox="1"/>
          <p:nvPr/>
        </p:nvSpPr>
        <p:spPr>
          <a:xfrm>
            <a:off x="4013684" y="2283718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https://help.hitachivantara.com/Documentation/Pentaho/9.0/Setup/Pentaho_Data_Integration_(PDI)_tutorial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329802-63EA-488B-A326-1BB37F4573E3}"/>
              </a:ext>
            </a:extLst>
          </p:cNvPr>
          <p:cNvSpPr txBox="1"/>
          <p:nvPr/>
        </p:nvSpPr>
        <p:spPr>
          <a:xfrm>
            <a:off x="3303329" y="154018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680BBB-2809-40FE-A090-18551ADAB3F3}"/>
              </a:ext>
            </a:extLst>
          </p:cNvPr>
          <p:cNvSpPr txBox="1"/>
          <p:nvPr/>
        </p:nvSpPr>
        <p:spPr>
          <a:xfrm>
            <a:off x="3303329" y="242221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0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ko-KR" sz="3600" dirty="0"/>
              <a:t>THANK YOU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vi-VN" altLang="ko-KR" b="1" dirty="0"/>
              <a:t> </a:t>
            </a:r>
            <a:r>
              <a:rPr lang="vi-VN" altLang="ko-KR" b="1" dirty="0" err="1"/>
              <a:t>Any</a:t>
            </a:r>
            <a:r>
              <a:rPr lang="vi-VN" altLang="ko-KR" b="1" dirty="0"/>
              <a:t> </a:t>
            </a:r>
            <a:r>
              <a:rPr lang="vi-VN" altLang="ko-KR" b="1" dirty="0" err="1"/>
              <a:t>question</a:t>
            </a:r>
            <a:r>
              <a:rPr lang="vi-VN" altLang="ko-KR" b="1" dirty="0"/>
              <a:t>?</a:t>
            </a:r>
            <a:endParaRPr lang="en-US" altLang="ko-KR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3851772" y="4825165"/>
            <a:ext cx="4752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cs typeface="Arial" pitchFamily="34" charset="0"/>
              </a:rPr>
              <a:t>Agenda Style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Welcome!!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5656" y="1556087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Get a modern PowerPoint  Presentation that is beautifully designed.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3433" y="414106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3433" y="444735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28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Our Services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00683" y="1530872"/>
            <a:ext cx="2664296" cy="929628"/>
            <a:chOff x="803640" y="3362835"/>
            <a:chExt cx="2059657" cy="929628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0683" y="2538984"/>
            <a:ext cx="2664296" cy="929628"/>
            <a:chOff x="803640" y="3362835"/>
            <a:chExt cx="2059657" cy="929628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00683" y="3547096"/>
            <a:ext cx="2664296" cy="929628"/>
            <a:chOff x="803640" y="3362835"/>
            <a:chExt cx="2059657" cy="929628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896719" y="1539255"/>
            <a:ext cx="2664296" cy="929628"/>
            <a:chOff x="803640" y="3362835"/>
            <a:chExt cx="2059657" cy="92962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6719" y="2547367"/>
            <a:ext cx="2664296" cy="929628"/>
            <a:chOff x="803640" y="3362835"/>
            <a:chExt cx="2059657" cy="92962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9" y="3555479"/>
            <a:ext cx="2664296" cy="929628"/>
            <a:chOff x="803640" y="3362835"/>
            <a:chExt cx="2059657" cy="92962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 err="1"/>
              <a:t>Đặc</a:t>
            </a:r>
            <a:r>
              <a:rPr lang="en-US" altLang="ko-KR" sz="3600" dirty="0"/>
              <a:t> </a:t>
            </a:r>
            <a:r>
              <a:rPr lang="en-US" altLang="ko-KR" sz="3600" dirty="0" err="1"/>
              <a:t>điểm</a:t>
            </a:r>
            <a:r>
              <a:rPr lang="en-US" altLang="ko-KR" sz="3600" dirty="0"/>
              <a:t> </a:t>
            </a:r>
            <a:r>
              <a:rPr lang="en-US" altLang="ko-KR" sz="3600" dirty="0" err="1"/>
              <a:t>của</a:t>
            </a:r>
            <a:r>
              <a:rPr lang="en-US" altLang="ko-KR" sz="3600" dirty="0"/>
              <a:t> Pentaho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83387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Our Team Layout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350185"/>
            <a:ext cx="1656184" cy="1366330"/>
            <a:chOff x="251520" y="3350185"/>
            <a:chExt cx="1656184" cy="1366330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Name Here</a:t>
                </a: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Programmer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20" y="3885518"/>
              <a:ext cx="16561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9" y="3350185"/>
            <a:ext cx="1656184" cy="1366330"/>
            <a:chOff x="251520" y="3350185"/>
            <a:chExt cx="1656184" cy="1366330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Name Here</a:t>
                </a:r>
              </a:p>
            </p:txBody>
          </p:sp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Programmer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20" y="3885518"/>
              <a:ext cx="16561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366330"/>
            <a:chOff x="251520" y="3350185"/>
            <a:chExt cx="1656184" cy="1366330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Name Here</a:t>
                </a: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Programmer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885518"/>
              <a:ext cx="16561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366330"/>
            <a:chOff x="251520" y="3350185"/>
            <a:chExt cx="1656184" cy="1366330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Name Here</a:t>
                </a: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Programmer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85518"/>
              <a:ext cx="16561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C153C51-869D-4B56-A0F6-8DF088F4003A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FD51A2-334B-40FC-803A-39FE4F524BBC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43A8F909-FEB5-444D-A52E-B6704F46341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35" name="그림 개체 틀 34">
            <a:extLst>
              <a:ext uri="{FF2B5EF4-FFF2-40B4-BE49-F238E27FC236}">
                <a16:creationId xmlns:a16="http://schemas.microsoft.com/office/drawing/2014/main" id="{E8352AB9-680C-47B5-8F98-4E774E9FD608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818111"/>
              <a:ext cx="17347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1255148"/>
            <a:chOff x="2063141" y="1065139"/>
            <a:chExt cx="1734772" cy="1255148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818111"/>
              <a:ext cx="17347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4" name="TextBox 23"/>
            <p:cNvSpPr txBox="1"/>
            <p:nvPr/>
          </p:nvSpPr>
          <p:spPr>
            <a:xfrm>
              <a:off x="421670" y="2818111"/>
              <a:ext cx="17347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1255148"/>
            <a:chOff x="2063141" y="1065139"/>
            <a:chExt cx="1734772" cy="1255148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4624"/>
              <a:ext cx="17347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4872859" y="200038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4872859" y="273867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4872859" y="347696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58860" y="987781"/>
            <a:ext cx="1052368" cy="3696329"/>
            <a:chOff x="4058860" y="987781"/>
            <a:chExt cx="1052368" cy="3696329"/>
          </a:xfrm>
        </p:grpSpPr>
        <p:sp>
          <p:nvSpPr>
            <p:cNvPr id="6" name="Rectangle 8"/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8"/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/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/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"/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Parallelogram 15"/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683568" y="201382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683568" y="275211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683568" y="349040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81675" y="202649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81675" y="2743103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81675" y="3523624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1680" y="2045722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91680" y="2762327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1680" y="354284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11228" y="2393629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11228" y="3150268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11228" y="3906907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6278" y="2407529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6278" y="3164168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6278" y="3920807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27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apezoid 18"/>
          <p:cNvSpPr/>
          <p:nvPr/>
        </p:nvSpPr>
        <p:spPr>
          <a:xfrm rot="5400000">
            <a:off x="3551985" y="2172250"/>
            <a:ext cx="2736052" cy="1518828"/>
          </a:xfrm>
          <a:prstGeom prst="trapezoid">
            <a:avLst>
              <a:gd name="adj" fmla="val 72234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51681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5"/>
          <p:cNvSpPr/>
          <p:nvPr/>
        </p:nvSpPr>
        <p:spPr>
          <a:xfrm>
            <a:off x="1403648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6"/>
          <p:cNvSpPr/>
          <p:nvPr/>
        </p:nvSpPr>
        <p:spPr>
          <a:xfrm>
            <a:off x="2155615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7"/>
          <p:cNvSpPr/>
          <p:nvPr/>
        </p:nvSpPr>
        <p:spPr>
          <a:xfrm>
            <a:off x="2907582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8"/>
          <p:cNvSpPr/>
          <p:nvPr/>
        </p:nvSpPr>
        <p:spPr>
          <a:xfrm>
            <a:off x="3659549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5245101" y="2317823"/>
            <a:ext cx="1224136" cy="1224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88224" y="2419626"/>
            <a:ext cx="2304256" cy="1048024"/>
            <a:chOff x="803640" y="3362835"/>
            <a:chExt cx="2059657" cy="1048024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3411746">
            <a:off x="5587356" y="2382006"/>
            <a:ext cx="480665" cy="1023698"/>
            <a:chOff x="6777274" y="1831284"/>
            <a:chExt cx="552841" cy="1177414"/>
          </a:xfrm>
        </p:grpSpPr>
        <p:grpSp>
          <p:nvGrpSpPr>
            <p:cNvPr id="15" name="Group 14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690633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1442600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2194567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2946534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3698501" y="144564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8962" y="147586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0126" y="1474107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1290" y="147235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2454" y="1470597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63618" y="1468842"/>
            <a:ext cx="533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264216" y="3011307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487751" y="301130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1239718" y="3011309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1991685" y="3011310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743652" y="3011311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39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6516216" y="411510"/>
            <a:ext cx="2492162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3813" y="2061649"/>
            <a:ext cx="22566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780D82-9754-4A8D-899D-91ED7068BDE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4576FEE-3B58-4EE2-9ED2-09E2A3C2341B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8511E80-C33A-42EF-BE27-5980A667A731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3407202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ko-KR" dirty="0" err="1"/>
              <a:t>Quá</a:t>
            </a:r>
            <a:r>
              <a:rPr lang="vi-VN" altLang="ko-KR" dirty="0"/>
              <a:t> trinh ETL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7193A7-4C8B-44CE-94C4-C86E65147513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C08EB1-DC8A-4500-A3FA-9AC1E3F270C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D9557F-5A2A-401E-AF8D-D6BAFD297B83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6A94BD-B3E3-43A2-811D-38FE31F9E879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061886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6444208" y="411510"/>
            <a:ext cx="2808312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Tạo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mới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Transformation 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E0118A01-1036-4A48-B68B-493AABD158CC}"/>
              </a:ext>
            </a:extLst>
          </p:cNvPr>
          <p:cNvSpPr/>
          <p:nvPr/>
        </p:nvSpPr>
        <p:spPr>
          <a:xfrm>
            <a:off x="7352963" y="170765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</p:spTree>
    <p:extLst>
      <p:ext uri="{BB962C8B-B14F-4D97-AF65-F5344CB8AC3E}">
        <p14:creationId xmlns:p14="http://schemas.microsoft.com/office/powerpoint/2010/main" val="930779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Oval 6"/>
          <p:cNvSpPr/>
          <p:nvPr/>
        </p:nvSpPr>
        <p:spPr>
          <a:xfrm>
            <a:off x="5460398" y="1296560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5964454" y="30107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5964454" y="2153671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5460398" y="3867894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9"/>
          <p:cNvSpPr/>
          <p:nvPr/>
        </p:nvSpPr>
        <p:spPr>
          <a:xfrm>
            <a:off x="6127163" y="2326690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6"/>
          <p:cNvSpPr/>
          <p:nvPr/>
        </p:nvSpPr>
        <p:spPr>
          <a:xfrm rot="2700000">
            <a:off x="6166266" y="3115694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Parallelogram 15"/>
          <p:cNvSpPr/>
          <p:nvPr/>
        </p:nvSpPr>
        <p:spPr>
          <a:xfrm rot="16200000">
            <a:off x="5607057" y="1428593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ound Same Side Corner Rectangle 6"/>
          <p:cNvSpPr>
            <a:spLocks noChangeAspect="1"/>
          </p:cNvSpPr>
          <p:nvPr/>
        </p:nvSpPr>
        <p:spPr>
          <a:xfrm rot="2700000">
            <a:off x="5729712" y="3972543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 flipH="1">
            <a:off x="2875339" y="1296560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 flipH="1">
            <a:off x="2371283" y="30107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16"/>
          <p:cNvSpPr/>
          <p:nvPr/>
        </p:nvSpPr>
        <p:spPr>
          <a:xfrm flipH="1">
            <a:off x="2371283" y="2153671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Oval 17"/>
          <p:cNvSpPr/>
          <p:nvPr/>
        </p:nvSpPr>
        <p:spPr>
          <a:xfrm flipH="1">
            <a:off x="2875339" y="3867894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9"/>
          <p:cNvSpPr/>
          <p:nvPr/>
        </p:nvSpPr>
        <p:spPr>
          <a:xfrm flipH="1">
            <a:off x="2533991" y="2326690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6"/>
          <p:cNvSpPr/>
          <p:nvPr/>
        </p:nvSpPr>
        <p:spPr>
          <a:xfrm rot="18900000" flipH="1">
            <a:off x="2573095" y="3115694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Parallelogram 15"/>
          <p:cNvSpPr/>
          <p:nvPr/>
        </p:nvSpPr>
        <p:spPr>
          <a:xfrm rot="5400000" flipH="1">
            <a:off x="3021999" y="1428593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 Same Side Corner Rectangle 6"/>
          <p:cNvSpPr>
            <a:spLocks noChangeAspect="1"/>
          </p:cNvSpPr>
          <p:nvPr/>
        </p:nvSpPr>
        <p:spPr>
          <a:xfrm rot="18900000" flipH="1">
            <a:off x="3144653" y="3972543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97754" y="1188917"/>
            <a:ext cx="1926735" cy="863358"/>
            <a:chOff x="803640" y="3362835"/>
            <a:chExt cx="2059657" cy="863358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9052" y="2046028"/>
            <a:ext cx="1926735" cy="863358"/>
            <a:chOff x="803640" y="3362835"/>
            <a:chExt cx="2059657" cy="863358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09052" y="2903139"/>
            <a:ext cx="1926735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2662" y="3760251"/>
            <a:ext cx="1926735" cy="863358"/>
            <a:chOff x="803640" y="3362835"/>
            <a:chExt cx="2059657" cy="863358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84838" y="1187696"/>
            <a:ext cx="1926735" cy="863358"/>
            <a:chOff x="803640" y="3362835"/>
            <a:chExt cx="2059657" cy="863358"/>
          </a:xfrm>
        </p:grpSpPr>
        <p:sp>
          <p:nvSpPr>
            <p:cNvPr id="38" name="TextBox 3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21729" y="2044807"/>
            <a:ext cx="1926735" cy="863358"/>
            <a:chOff x="803640" y="3362835"/>
            <a:chExt cx="2059657" cy="863358"/>
          </a:xfrm>
        </p:grpSpPr>
        <p:sp>
          <p:nvSpPr>
            <p:cNvPr id="41" name="TextBox 4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21729" y="2901918"/>
            <a:ext cx="1926735" cy="863358"/>
            <a:chOff x="803640" y="3362835"/>
            <a:chExt cx="2059657" cy="863358"/>
          </a:xfrm>
        </p:grpSpPr>
        <p:sp>
          <p:nvSpPr>
            <p:cNvPr id="44" name="TextBox 4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249746" y="3759030"/>
            <a:ext cx="1926735" cy="863358"/>
            <a:chOff x="803640" y="3362835"/>
            <a:chExt cx="2059657" cy="863358"/>
          </a:xfrm>
        </p:grpSpPr>
        <p:sp>
          <p:nvSpPr>
            <p:cNvPr id="47" name="TextBox 4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Freeform 9">
            <a:extLst>
              <a:ext uri="{FF2B5EF4-FFF2-40B4-BE49-F238E27FC236}">
                <a16:creationId xmlns:a16="http://schemas.microsoft.com/office/drawing/2014/main" id="{B26EBCD2-4BC1-4A3D-B36A-8AAF3F123BDA}"/>
              </a:ext>
            </a:extLst>
          </p:cNvPr>
          <p:cNvSpPr>
            <a:spLocks/>
          </p:cNvSpPr>
          <p:nvPr/>
        </p:nvSpPr>
        <p:spPr bwMode="auto">
          <a:xfrm>
            <a:off x="4570917" y="1537088"/>
            <a:ext cx="765102" cy="2729660"/>
          </a:xfrm>
          <a:custGeom>
            <a:avLst/>
            <a:gdLst>
              <a:gd name="T0" fmla="*/ 453 w 768"/>
              <a:gd name="T1" fmla="*/ 45 h 2740"/>
              <a:gd name="T2" fmla="*/ 508 w 768"/>
              <a:gd name="T3" fmla="*/ 200 h 2740"/>
              <a:gd name="T4" fmla="*/ 464 w 768"/>
              <a:gd name="T5" fmla="*/ 287 h 2740"/>
              <a:gd name="T6" fmla="*/ 479 w 768"/>
              <a:gd name="T7" fmla="*/ 389 h 2740"/>
              <a:gd name="T8" fmla="*/ 628 w 768"/>
              <a:gd name="T9" fmla="*/ 445 h 2740"/>
              <a:gd name="T10" fmla="*/ 691 w 768"/>
              <a:gd name="T11" fmla="*/ 583 h 2740"/>
              <a:gd name="T12" fmla="*/ 719 w 768"/>
              <a:gd name="T13" fmla="*/ 858 h 2740"/>
              <a:gd name="T14" fmla="*/ 748 w 768"/>
              <a:gd name="T15" fmla="*/ 1287 h 2740"/>
              <a:gd name="T16" fmla="*/ 768 w 768"/>
              <a:gd name="T17" fmla="*/ 1416 h 2740"/>
              <a:gd name="T18" fmla="*/ 713 w 768"/>
              <a:gd name="T19" fmla="*/ 1478 h 2740"/>
              <a:gd name="T20" fmla="*/ 677 w 768"/>
              <a:gd name="T21" fmla="*/ 1427 h 2740"/>
              <a:gd name="T22" fmla="*/ 691 w 768"/>
              <a:gd name="T23" fmla="*/ 1320 h 2740"/>
              <a:gd name="T24" fmla="*/ 639 w 768"/>
              <a:gd name="T25" fmla="*/ 934 h 2740"/>
              <a:gd name="T26" fmla="*/ 595 w 768"/>
              <a:gd name="T27" fmla="*/ 745 h 2740"/>
              <a:gd name="T28" fmla="*/ 555 w 768"/>
              <a:gd name="T29" fmla="*/ 792 h 2740"/>
              <a:gd name="T30" fmla="*/ 535 w 768"/>
              <a:gd name="T31" fmla="*/ 947 h 2740"/>
              <a:gd name="T32" fmla="*/ 611 w 768"/>
              <a:gd name="T33" fmla="*/ 1125 h 2740"/>
              <a:gd name="T34" fmla="*/ 639 w 768"/>
              <a:gd name="T35" fmla="*/ 1351 h 2740"/>
              <a:gd name="T36" fmla="*/ 617 w 768"/>
              <a:gd name="T37" fmla="*/ 1912 h 2740"/>
              <a:gd name="T38" fmla="*/ 544 w 768"/>
              <a:gd name="T39" fmla="*/ 2387 h 2740"/>
              <a:gd name="T40" fmla="*/ 559 w 768"/>
              <a:gd name="T41" fmla="*/ 2711 h 2740"/>
              <a:gd name="T42" fmla="*/ 455 w 768"/>
              <a:gd name="T43" fmla="*/ 2687 h 2740"/>
              <a:gd name="T44" fmla="*/ 451 w 768"/>
              <a:gd name="T45" fmla="*/ 2523 h 2740"/>
              <a:gd name="T46" fmla="*/ 468 w 768"/>
              <a:gd name="T47" fmla="*/ 2363 h 2740"/>
              <a:gd name="T48" fmla="*/ 448 w 768"/>
              <a:gd name="T49" fmla="*/ 2136 h 2740"/>
              <a:gd name="T50" fmla="*/ 455 w 768"/>
              <a:gd name="T51" fmla="*/ 1894 h 2740"/>
              <a:gd name="T52" fmla="*/ 406 w 768"/>
              <a:gd name="T53" fmla="*/ 1598 h 2740"/>
              <a:gd name="T54" fmla="*/ 351 w 768"/>
              <a:gd name="T55" fmla="*/ 1680 h 2740"/>
              <a:gd name="T56" fmla="*/ 330 w 768"/>
              <a:gd name="T57" fmla="*/ 2018 h 2740"/>
              <a:gd name="T58" fmla="*/ 310 w 768"/>
              <a:gd name="T59" fmla="*/ 2223 h 2740"/>
              <a:gd name="T60" fmla="*/ 308 w 768"/>
              <a:gd name="T61" fmla="*/ 2411 h 2740"/>
              <a:gd name="T62" fmla="*/ 324 w 768"/>
              <a:gd name="T63" fmla="*/ 2647 h 2740"/>
              <a:gd name="T64" fmla="*/ 253 w 768"/>
              <a:gd name="T65" fmla="*/ 2729 h 2740"/>
              <a:gd name="T66" fmla="*/ 217 w 768"/>
              <a:gd name="T67" fmla="*/ 2616 h 2740"/>
              <a:gd name="T68" fmla="*/ 231 w 768"/>
              <a:gd name="T69" fmla="*/ 2376 h 2740"/>
              <a:gd name="T70" fmla="*/ 180 w 768"/>
              <a:gd name="T71" fmla="*/ 2118 h 2740"/>
              <a:gd name="T72" fmla="*/ 168 w 768"/>
              <a:gd name="T73" fmla="*/ 1867 h 2740"/>
              <a:gd name="T74" fmla="*/ 175 w 768"/>
              <a:gd name="T75" fmla="*/ 1607 h 2740"/>
              <a:gd name="T76" fmla="*/ 126 w 768"/>
              <a:gd name="T77" fmla="*/ 1363 h 2740"/>
              <a:gd name="T78" fmla="*/ 166 w 768"/>
              <a:gd name="T79" fmla="*/ 1107 h 2740"/>
              <a:gd name="T80" fmla="*/ 235 w 768"/>
              <a:gd name="T81" fmla="*/ 869 h 2740"/>
              <a:gd name="T82" fmla="*/ 182 w 768"/>
              <a:gd name="T83" fmla="*/ 711 h 2740"/>
              <a:gd name="T84" fmla="*/ 128 w 768"/>
              <a:gd name="T85" fmla="*/ 931 h 2740"/>
              <a:gd name="T86" fmla="*/ 119 w 768"/>
              <a:gd name="T87" fmla="*/ 1111 h 2740"/>
              <a:gd name="T88" fmla="*/ 64 w 768"/>
              <a:gd name="T89" fmla="*/ 1311 h 2740"/>
              <a:gd name="T90" fmla="*/ 100 w 768"/>
              <a:gd name="T91" fmla="*/ 1460 h 2740"/>
              <a:gd name="T92" fmla="*/ 79 w 768"/>
              <a:gd name="T93" fmla="*/ 1481 h 2740"/>
              <a:gd name="T94" fmla="*/ 4 w 768"/>
              <a:gd name="T95" fmla="*/ 1423 h 2740"/>
              <a:gd name="T96" fmla="*/ 22 w 768"/>
              <a:gd name="T97" fmla="*/ 1251 h 2740"/>
              <a:gd name="T98" fmla="*/ 70 w 768"/>
              <a:gd name="T99" fmla="*/ 623 h 2740"/>
              <a:gd name="T100" fmla="*/ 117 w 768"/>
              <a:gd name="T101" fmla="*/ 458 h 2740"/>
              <a:gd name="T102" fmla="*/ 251 w 768"/>
              <a:gd name="T103" fmla="*/ 412 h 2740"/>
              <a:gd name="T104" fmla="*/ 320 w 768"/>
              <a:gd name="T105" fmla="*/ 325 h 2740"/>
              <a:gd name="T106" fmla="*/ 253 w 768"/>
              <a:gd name="T107" fmla="*/ 221 h 2740"/>
              <a:gd name="T108" fmla="*/ 250 w 768"/>
              <a:gd name="T109" fmla="*/ 136 h 2740"/>
              <a:gd name="T110" fmla="*/ 322 w 768"/>
              <a:gd name="T111" fmla="*/ 3 h 2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68" h="2740">
                <a:moveTo>
                  <a:pt x="339" y="0"/>
                </a:moveTo>
                <a:lnTo>
                  <a:pt x="375" y="3"/>
                </a:lnTo>
                <a:lnTo>
                  <a:pt x="406" y="12"/>
                </a:lnTo>
                <a:lnTo>
                  <a:pt x="431" y="27"/>
                </a:lnTo>
                <a:lnTo>
                  <a:pt x="453" y="45"/>
                </a:lnTo>
                <a:lnTo>
                  <a:pt x="471" y="69"/>
                </a:lnTo>
                <a:lnTo>
                  <a:pt x="486" y="94"/>
                </a:lnTo>
                <a:lnTo>
                  <a:pt x="495" y="123"/>
                </a:lnTo>
                <a:lnTo>
                  <a:pt x="495" y="183"/>
                </a:lnTo>
                <a:lnTo>
                  <a:pt x="508" y="200"/>
                </a:lnTo>
                <a:lnTo>
                  <a:pt x="502" y="221"/>
                </a:lnTo>
                <a:lnTo>
                  <a:pt x="495" y="240"/>
                </a:lnTo>
                <a:lnTo>
                  <a:pt x="484" y="256"/>
                </a:lnTo>
                <a:lnTo>
                  <a:pt x="475" y="271"/>
                </a:lnTo>
                <a:lnTo>
                  <a:pt x="464" y="287"/>
                </a:lnTo>
                <a:lnTo>
                  <a:pt x="455" y="303"/>
                </a:lnTo>
                <a:lnTo>
                  <a:pt x="451" y="323"/>
                </a:lnTo>
                <a:lnTo>
                  <a:pt x="450" y="349"/>
                </a:lnTo>
                <a:lnTo>
                  <a:pt x="455" y="380"/>
                </a:lnTo>
                <a:lnTo>
                  <a:pt x="479" y="389"/>
                </a:lnTo>
                <a:lnTo>
                  <a:pt x="508" y="400"/>
                </a:lnTo>
                <a:lnTo>
                  <a:pt x="539" y="409"/>
                </a:lnTo>
                <a:lnTo>
                  <a:pt x="570" y="420"/>
                </a:lnTo>
                <a:lnTo>
                  <a:pt x="600" y="431"/>
                </a:lnTo>
                <a:lnTo>
                  <a:pt x="628" y="445"/>
                </a:lnTo>
                <a:lnTo>
                  <a:pt x="650" y="460"/>
                </a:lnTo>
                <a:lnTo>
                  <a:pt x="668" y="480"/>
                </a:lnTo>
                <a:lnTo>
                  <a:pt x="682" y="511"/>
                </a:lnTo>
                <a:lnTo>
                  <a:pt x="690" y="545"/>
                </a:lnTo>
                <a:lnTo>
                  <a:pt x="691" y="583"/>
                </a:lnTo>
                <a:lnTo>
                  <a:pt x="693" y="623"/>
                </a:lnTo>
                <a:lnTo>
                  <a:pt x="693" y="665"/>
                </a:lnTo>
                <a:lnTo>
                  <a:pt x="699" y="707"/>
                </a:lnTo>
                <a:lnTo>
                  <a:pt x="710" y="781"/>
                </a:lnTo>
                <a:lnTo>
                  <a:pt x="719" y="858"/>
                </a:lnTo>
                <a:lnTo>
                  <a:pt x="728" y="931"/>
                </a:lnTo>
                <a:lnTo>
                  <a:pt x="739" y="1000"/>
                </a:lnTo>
                <a:lnTo>
                  <a:pt x="742" y="1183"/>
                </a:lnTo>
                <a:lnTo>
                  <a:pt x="742" y="1267"/>
                </a:lnTo>
                <a:lnTo>
                  <a:pt x="748" y="1287"/>
                </a:lnTo>
                <a:lnTo>
                  <a:pt x="753" y="1311"/>
                </a:lnTo>
                <a:lnTo>
                  <a:pt x="759" y="1336"/>
                </a:lnTo>
                <a:lnTo>
                  <a:pt x="762" y="1363"/>
                </a:lnTo>
                <a:lnTo>
                  <a:pt x="766" y="1391"/>
                </a:lnTo>
                <a:lnTo>
                  <a:pt x="768" y="1416"/>
                </a:lnTo>
                <a:lnTo>
                  <a:pt x="764" y="1440"/>
                </a:lnTo>
                <a:lnTo>
                  <a:pt x="757" y="1458"/>
                </a:lnTo>
                <a:lnTo>
                  <a:pt x="742" y="1474"/>
                </a:lnTo>
                <a:lnTo>
                  <a:pt x="722" y="1483"/>
                </a:lnTo>
                <a:lnTo>
                  <a:pt x="713" y="1478"/>
                </a:lnTo>
                <a:lnTo>
                  <a:pt x="699" y="1478"/>
                </a:lnTo>
                <a:lnTo>
                  <a:pt x="682" y="1480"/>
                </a:lnTo>
                <a:lnTo>
                  <a:pt x="668" y="1480"/>
                </a:lnTo>
                <a:lnTo>
                  <a:pt x="659" y="1443"/>
                </a:lnTo>
                <a:lnTo>
                  <a:pt x="677" y="1427"/>
                </a:lnTo>
                <a:lnTo>
                  <a:pt x="686" y="1411"/>
                </a:lnTo>
                <a:lnTo>
                  <a:pt x="688" y="1394"/>
                </a:lnTo>
                <a:lnTo>
                  <a:pt x="688" y="1372"/>
                </a:lnTo>
                <a:lnTo>
                  <a:pt x="688" y="1349"/>
                </a:lnTo>
                <a:lnTo>
                  <a:pt x="691" y="1320"/>
                </a:lnTo>
                <a:lnTo>
                  <a:pt x="695" y="1305"/>
                </a:lnTo>
                <a:lnTo>
                  <a:pt x="700" y="1287"/>
                </a:lnTo>
                <a:lnTo>
                  <a:pt x="699" y="1267"/>
                </a:lnTo>
                <a:lnTo>
                  <a:pt x="642" y="1096"/>
                </a:lnTo>
                <a:lnTo>
                  <a:pt x="639" y="934"/>
                </a:lnTo>
                <a:lnTo>
                  <a:pt x="608" y="827"/>
                </a:lnTo>
                <a:lnTo>
                  <a:pt x="604" y="809"/>
                </a:lnTo>
                <a:lnTo>
                  <a:pt x="600" y="789"/>
                </a:lnTo>
                <a:lnTo>
                  <a:pt x="599" y="767"/>
                </a:lnTo>
                <a:lnTo>
                  <a:pt x="595" y="745"/>
                </a:lnTo>
                <a:lnTo>
                  <a:pt x="588" y="727"/>
                </a:lnTo>
                <a:lnTo>
                  <a:pt x="579" y="714"/>
                </a:lnTo>
                <a:lnTo>
                  <a:pt x="573" y="741"/>
                </a:lnTo>
                <a:lnTo>
                  <a:pt x="566" y="767"/>
                </a:lnTo>
                <a:lnTo>
                  <a:pt x="555" y="792"/>
                </a:lnTo>
                <a:lnTo>
                  <a:pt x="544" y="820"/>
                </a:lnTo>
                <a:lnTo>
                  <a:pt x="535" y="849"/>
                </a:lnTo>
                <a:lnTo>
                  <a:pt x="530" y="880"/>
                </a:lnTo>
                <a:lnTo>
                  <a:pt x="530" y="912"/>
                </a:lnTo>
                <a:lnTo>
                  <a:pt x="535" y="947"/>
                </a:lnTo>
                <a:lnTo>
                  <a:pt x="546" y="983"/>
                </a:lnTo>
                <a:lnTo>
                  <a:pt x="560" y="1018"/>
                </a:lnTo>
                <a:lnTo>
                  <a:pt x="577" y="1052"/>
                </a:lnTo>
                <a:lnTo>
                  <a:pt x="595" y="1089"/>
                </a:lnTo>
                <a:lnTo>
                  <a:pt x="611" y="1125"/>
                </a:lnTo>
                <a:lnTo>
                  <a:pt x="626" y="1165"/>
                </a:lnTo>
                <a:lnTo>
                  <a:pt x="637" y="1207"/>
                </a:lnTo>
                <a:lnTo>
                  <a:pt x="644" y="1251"/>
                </a:lnTo>
                <a:lnTo>
                  <a:pt x="646" y="1300"/>
                </a:lnTo>
                <a:lnTo>
                  <a:pt x="639" y="1351"/>
                </a:lnTo>
                <a:lnTo>
                  <a:pt x="582" y="1680"/>
                </a:lnTo>
                <a:lnTo>
                  <a:pt x="590" y="1734"/>
                </a:lnTo>
                <a:lnTo>
                  <a:pt x="599" y="1792"/>
                </a:lnTo>
                <a:lnTo>
                  <a:pt x="608" y="1851"/>
                </a:lnTo>
                <a:lnTo>
                  <a:pt x="617" y="1912"/>
                </a:lnTo>
                <a:lnTo>
                  <a:pt x="617" y="1972"/>
                </a:lnTo>
                <a:lnTo>
                  <a:pt x="611" y="2034"/>
                </a:lnTo>
                <a:lnTo>
                  <a:pt x="559" y="2320"/>
                </a:lnTo>
                <a:lnTo>
                  <a:pt x="551" y="2351"/>
                </a:lnTo>
                <a:lnTo>
                  <a:pt x="544" y="2387"/>
                </a:lnTo>
                <a:lnTo>
                  <a:pt x="537" y="2425"/>
                </a:lnTo>
                <a:lnTo>
                  <a:pt x="535" y="2463"/>
                </a:lnTo>
                <a:lnTo>
                  <a:pt x="539" y="2503"/>
                </a:lnTo>
                <a:lnTo>
                  <a:pt x="582" y="2696"/>
                </a:lnTo>
                <a:lnTo>
                  <a:pt x="559" y="2711"/>
                </a:lnTo>
                <a:lnTo>
                  <a:pt x="533" y="2723"/>
                </a:lnTo>
                <a:lnTo>
                  <a:pt x="504" y="2734"/>
                </a:lnTo>
                <a:lnTo>
                  <a:pt x="471" y="2740"/>
                </a:lnTo>
                <a:lnTo>
                  <a:pt x="460" y="2714"/>
                </a:lnTo>
                <a:lnTo>
                  <a:pt x="455" y="2687"/>
                </a:lnTo>
                <a:lnTo>
                  <a:pt x="453" y="2656"/>
                </a:lnTo>
                <a:lnTo>
                  <a:pt x="455" y="2625"/>
                </a:lnTo>
                <a:lnTo>
                  <a:pt x="457" y="2591"/>
                </a:lnTo>
                <a:lnTo>
                  <a:pt x="455" y="2556"/>
                </a:lnTo>
                <a:lnTo>
                  <a:pt x="451" y="2523"/>
                </a:lnTo>
                <a:lnTo>
                  <a:pt x="448" y="2492"/>
                </a:lnTo>
                <a:lnTo>
                  <a:pt x="450" y="2461"/>
                </a:lnTo>
                <a:lnTo>
                  <a:pt x="455" y="2431"/>
                </a:lnTo>
                <a:lnTo>
                  <a:pt x="460" y="2398"/>
                </a:lnTo>
                <a:lnTo>
                  <a:pt x="468" y="2363"/>
                </a:lnTo>
                <a:lnTo>
                  <a:pt x="471" y="2327"/>
                </a:lnTo>
                <a:lnTo>
                  <a:pt x="471" y="2287"/>
                </a:lnTo>
                <a:lnTo>
                  <a:pt x="468" y="2243"/>
                </a:lnTo>
                <a:lnTo>
                  <a:pt x="457" y="2192"/>
                </a:lnTo>
                <a:lnTo>
                  <a:pt x="448" y="2136"/>
                </a:lnTo>
                <a:lnTo>
                  <a:pt x="439" y="2074"/>
                </a:lnTo>
                <a:lnTo>
                  <a:pt x="437" y="2012"/>
                </a:lnTo>
                <a:lnTo>
                  <a:pt x="442" y="1951"/>
                </a:lnTo>
                <a:lnTo>
                  <a:pt x="448" y="1925"/>
                </a:lnTo>
                <a:lnTo>
                  <a:pt x="455" y="1894"/>
                </a:lnTo>
                <a:lnTo>
                  <a:pt x="457" y="1863"/>
                </a:lnTo>
                <a:lnTo>
                  <a:pt x="455" y="1831"/>
                </a:lnTo>
                <a:lnTo>
                  <a:pt x="439" y="1754"/>
                </a:lnTo>
                <a:lnTo>
                  <a:pt x="422" y="1678"/>
                </a:lnTo>
                <a:lnTo>
                  <a:pt x="406" y="1598"/>
                </a:lnTo>
                <a:lnTo>
                  <a:pt x="395" y="1516"/>
                </a:lnTo>
                <a:lnTo>
                  <a:pt x="388" y="1431"/>
                </a:lnTo>
                <a:lnTo>
                  <a:pt x="382" y="1431"/>
                </a:lnTo>
                <a:lnTo>
                  <a:pt x="382" y="1436"/>
                </a:lnTo>
                <a:lnTo>
                  <a:pt x="351" y="1680"/>
                </a:lnTo>
                <a:lnTo>
                  <a:pt x="319" y="1807"/>
                </a:lnTo>
                <a:lnTo>
                  <a:pt x="313" y="1861"/>
                </a:lnTo>
                <a:lnTo>
                  <a:pt x="317" y="1914"/>
                </a:lnTo>
                <a:lnTo>
                  <a:pt x="322" y="1965"/>
                </a:lnTo>
                <a:lnTo>
                  <a:pt x="330" y="2018"/>
                </a:lnTo>
                <a:lnTo>
                  <a:pt x="331" y="2072"/>
                </a:lnTo>
                <a:lnTo>
                  <a:pt x="328" y="2127"/>
                </a:lnTo>
                <a:lnTo>
                  <a:pt x="322" y="2152"/>
                </a:lnTo>
                <a:lnTo>
                  <a:pt x="317" y="2185"/>
                </a:lnTo>
                <a:lnTo>
                  <a:pt x="310" y="2223"/>
                </a:lnTo>
                <a:lnTo>
                  <a:pt x="304" y="2263"/>
                </a:lnTo>
                <a:lnTo>
                  <a:pt x="300" y="2303"/>
                </a:lnTo>
                <a:lnTo>
                  <a:pt x="299" y="2343"/>
                </a:lnTo>
                <a:lnTo>
                  <a:pt x="300" y="2380"/>
                </a:lnTo>
                <a:lnTo>
                  <a:pt x="308" y="2411"/>
                </a:lnTo>
                <a:lnTo>
                  <a:pt x="339" y="2474"/>
                </a:lnTo>
                <a:lnTo>
                  <a:pt x="328" y="2511"/>
                </a:lnTo>
                <a:lnTo>
                  <a:pt x="320" y="2556"/>
                </a:lnTo>
                <a:lnTo>
                  <a:pt x="320" y="2603"/>
                </a:lnTo>
                <a:lnTo>
                  <a:pt x="324" y="2647"/>
                </a:lnTo>
                <a:lnTo>
                  <a:pt x="324" y="2689"/>
                </a:lnTo>
                <a:lnTo>
                  <a:pt x="319" y="2727"/>
                </a:lnTo>
                <a:lnTo>
                  <a:pt x="299" y="2734"/>
                </a:lnTo>
                <a:lnTo>
                  <a:pt x="275" y="2736"/>
                </a:lnTo>
                <a:lnTo>
                  <a:pt x="253" y="2729"/>
                </a:lnTo>
                <a:lnTo>
                  <a:pt x="231" y="2718"/>
                </a:lnTo>
                <a:lnTo>
                  <a:pt x="213" y="2700"/>
                </a:lnTo>
                <a:lnTo>
                  <a:pt x="202" y="2678"/>
                </a:lnTo>
                <a:lnTo>
                  <a:pt x="199" y="2651"/>
                </a:lnTo>
                <a:lnTo>
                  <a:pt x="217" y="2616"/>
                </a:lnTo>
                <a:lnTo>
                  <a:pt x="230" y="2574"/>
                </a:lnTo>
                <a:lnTo>
                  <a:pt x="235" y="2529"/>
                </a:lnTo>
                <a:lnTo>
                  <a:pt x="239" y="2480"/>
                </a:lnTo>
                <a:lnTo>
                  <a:pt x="237" y="2429"/>
                </a:lnTo>
                <a:lnTo>
                  <a:pt x="231" y="2376"/>
                </a:lnTo>
                <a:lnTo>
                  <a:pt x="222" y="2321"/>
                </a:lnTo>
                <a:lnTo>
                  <a:pt x="213" y="2267"/>
                </a:lnTo>
                <a:lnTo>
                  <a:pt x="202" y="2216"/>
                </a:lnTo>
                <a:lnTo>
                  <a:pt x="191" y="2165"/>
                </a:lnTo>
                <a:lnTo>
                  <a:pt x="180" y="2118"/>
                </a:lnTo>
                <a:lnTo>
                  <a:pt x="171" y="2074"/>
                </a:lnTo>
                <a:lnTo>
                  <a:pt x="162" y="2034"/>
                </a:lnTo>
                <a:lnTo>
                  <a:pt x="157" y="1980"/>
                </a:lnTo>
                <a:lnTo>
                  <a:pt x="160" y="1923"/>
                </a:lnTo>
                <a:lnTo>
                  <a:pt x="168" y="1867"/>
                </a:lnTo>
                <a:lnTo>
                  <a:pt x="179" y="1812"/>
                </a:lnTo>
                <a:lnTo>
                  <a:pt x="186" y="1756"/>
                </a:lnTo>
                <a:lnTo>
                  <a:pt x="190" y="1700"/>
                </a:lnTo>
                <a:lnTo>
                  <a:pt x="182" y="1643"/>
                </a:lnTo>
                <a:lnTo>
                  <a:pt x="175" y="1607"/>
                </a:lnTo>
                <a:lnTo>
                  <a:pt x="166" y="1565"/>
                </a:lnTo>
                <a:lnTo>
                  <a:pt x="155" y="1518"/>
                </a:lnTo>
                <a:lnTo>
                  <a:pt x="144" y="1467"/>
                </a:lnTo>
                <a:lnTo>
                  <a:pt x="133" y="1414"/>
                </a:lnTo>
                <a:lnTo>
                  <a:pt x="126" y="1363"/>
                </a:lnTo>
                <a:lnTo>
                  <a:pt x="122" y="1312"/>
                </a:lnTo>
                <a:lnTo>
                  <a:pt x="122" y="1265"/>
                </a:lnTo>
                <a:lnTo>
                  <a:pt x="128" y="1223"/>
                </a:lnTo>
                <a:lnTo>
                  <a:pt x="144" y="1163"/>
                </a:lnTo>
                <a:lnTo>
                  <a:pt x="166" y="1107"/>
                </a:lnTo>
                <a:lnTo>
                  <a:pt x="190" y="1051"/>
                </a:lnTo>
                <a:lnTo>
                  <a:pt x="213" y="998"/>
                </a:lnTo>
                <a:lnTo>
                  <a:pt x="231" y="943"/>
                </a:lnTo>
                <a:lnTo>
                  <a:pt x="237" y="905"/>
                </a:lnTo>
                <a:lnTo>
                  <a:pt x="235" y="869"/>
                </a:lnTo>
                <a:lnTo>
                  <a:pt x="228" y="832"/>
                </a:lnTo>
                <a:lnTo>
                  <a:pt x="215" y="800"/>
                </a:lnTo>
                <a:lnTo>
                  <a:pt x="202" y="769"/>
                </a:lnTo>
                <a:lnTo>
                  <a:pt x="191" y="740"/>
                </a:lnTo>
                <a:lnTo>
                  <a:pt x="182" y="711"/>
                </a:lnTo>
                <a:lnTo>
                  <a:pt x="179" y="711"/>
                </a:lnTo>
                <a:lnTo>
                  <a:pt x="170" y="769"/>
                </a:lnTo>
                <a:lnTo>
                  <a:pt x="157" y="825"/>
                </a:lnTo>
                <a:lnTo>
                  <a:pt x="140" y="878"/>
                </a:lnTo>
                <a:lnTo>
                  <a:pt x="128" y="931"/>
                </a:lnTo>
                <a:lnTo>
                  <a:pt x="122" y="969"/>
                </a:lnTo>
                <a:lnTo>
                  <a:pt x="122" y="1005"/>
                </a:lnTo>
                <a:lnTo>
                  <a:pt x="124" y="1041"/>
                </a:lnTo>
                <a:lnTo>
                  <a:pt x="124" y="1078"/>
                </a:lnTo>
                <a:lnTo>
                  <a:pt x="119" y="1111"/>
                </a:lnTo>
                <a:lnTo>
                  <a:pt x="110" y="1145"/>
                </a:lnTo>
                <a:lnTo>
                  <a:pt x="95" y="1181"/>
                </a:lnTo>
                <a:lnTo>
                  <a:pt x="82" y="1223"/>
                </a:lnTo>
                <a:lnTo>
                  <a:pt x="71" y="1267"/>
                </a:lnTo>
                <a:lnTo>
                  <a:pt x="64" y="1311"/>
                </a:lnTo>
                <a:lnTo>
                  <a:pt x="62" y="1358"/>
                </a:lnTo>
                <a:lnTo>
                  <a:pt x="71" y="1403"/>
                </a:lnTo>
                <a:lnTo>
                  <a:pt x="108" y="1451"/>
                </a:lnTo>
                <a:lnTo>
                  <a:pt x="104" y="1456"/>
                </a:lnTo>
                <a:lnTo>
                  <a:pt x="100" y="1460"/>
                </a:lnTo>
                <a:lnTo>
                  <a:pt x="100" y="1463"/>
                </a:lnTo>
                <a:lnTo>
                  <a:pt x="100" y="1469"/>
                </a:lnTo>
                <a:lnTo>
                  <a:pt x="99" y="1472"/>
                </a:lnTo>
                <a:lnTo>
                  <a:pt x="99" y="1480"/>
                </a:lnTo>
                <a:lnTo>
                  <a:pt x="79" y="1481"/>
                </a:lnTo>
                <a:lnTo>
                  <a:pt x="62" y="1481"/>
                </a:lnTo>
                <a:lnTo>
                  <a:pt x="48" y="1481"/>
                </a:lnTo>
                <a:lnTo>
                  <a:pt x="31" y="1483"/>
                </a:lnTo>
                <a:lnTo>
                  <a:pt x="13" y="1452"/>
                </a:lnTo>
                <a:lnTo>
                  <a:pt x="4" y="1423"/>
                </a:lnTo>
                <a:lnTo>
                  <a:pt x="0" y="1392"/>
                </a:lnTo>
                <a:lnTo>
                  <a:pt x="2" y="1361"/>
                </a:lnTo>
                <a:lnTo>
                  <a:pt x="8" y="1327"/>
                </a:lnTo>
                <a:lnTo>
                  <a:pt x="15" y="1291"/>
                </a:lnTo>
                <a:lnTo>
                  <a:pt x="22" y="1251"/>
                </a:lnTo>
                <a:lnTo>
                  <a:pt x="22" y="1036"/>
                </a:lnTo>
                <a:lnTo>
                  <a:pt x="62" y="751"/>
                </a:lnTo>
                <a:lnTo>
                  <a:pt x="68" y="709"/>
                </a:lnTo>
                <a:lnTo>
                  <a:pt x="70" y="665"/>
                </a:lnTo>
                <a:lnTo>
                  <a:pt x="70" y="623"/>
                </a:lnTo>
                <a:lnTo>
                  <a:pt x="71" y="581"/>
                </a:lnTo>
                <a:lnTo>
                  <a:pt x="75" y="541"/>
                </a:lnTo>
                <a:lnTo>
                  <a:pt x="84" y="507"/>
                </a:lnTo>
                <a:lnTo>
                  <a:pt x="99" y="476"/>
                </a:lnTo>
                <a:lnTo>
                  <a:pt x="117" y="458"/>
                </a:lnTo>
                <a:lnTo>
                  <a:pt x="139" y="445"/>
                </a:lnTo>
                <a:lnTo>
                  <a:pt x="164" y="436"/>
                </a:lnTo>
                <a:lnTo>
                  <a:pt x="193" y="429"/>
                </a:lnTo>
                <a:lnTo>
                  <a:pt x="222" y="421"/>
                </a:lnTo>
                <a:lnTo>
                  <a:pt x="251" y="412"/>
                </a:lnTo>
                <a:lnTo>
                  <a:pt x="275" y="403"/>
                </a:lnTo>
                <a:lnTo>
                  <a:pt x="297" y="389"/>
                </a:lnTo>
                <a:lnTo>
                  <a:pt x="311" y="371"/>
                </a:lnTo>
                <a:lnTo>
                  <a:pt x="322" y="347"/>
                </a:lnTo>
                <a:lnTo>
                  <a:pt x="320" y="325"/>
                </a:lnTo>
                <a:lnTo>
                  <a:pt x="313" y="303"/>
                </a:lnTo>
                <a:lnTo>
                  <a:pt x="299" y="281"/>
                </a:lnTo>
                <a:lnTo>
                  <a:pt x="282" y="261"/>
                </a:lnTo>
                <a:lnTo>
                  <a:pt x="266" y="241"/>
                </a:lnTo>
                <a:lnTo>
                  <a:pt x="253" y="221"/>
                </a:lnTo>
                <a:lnTo>
                  <a:pt x="248" y="203"/>
                </a:lnTo>
                <a:lnTo>
                  <a:pt x="253" y="191"/>
                </a:lnTo>
                <a:lnTo>
                  <a:pt x="253" y="174"/>
                </a:lnTo>
                <a:lnTo>
                  <a:pt x="250" y="154"/>
                </a:lnTo>
                <a:lnTo>
                  <a:pt x="250" y="136"/>
                </a:lnTo>
                <a:lnTo>
                  <a:pt x="251" y="116"/>
                </a:lnTo>
                <a:lnTo>
                  <a:pt x="262" y="83"/>
                </a:lnTo>
                <a:lnTo>
                  <a:pt x="280" y="54"/>
                </a:lnTo>
                <a:lnTo>
                  <a:pt x="302" y="27"/>
                </a:lnTo>
                <a:lnTo>
                  <a:pt x="322" y="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1FC3FE2C-CB12-4331-852B-C80C20FA3985}"/>
              </a:ext>
            </a:extLst>
          </p:cNvPr>
          <p:cNvSpPr>
            <a:spLocks/>
          </p:cNvSpPr>
          <p:nvPr/>
        </p:nvSpPr>
        <p:spPr bwMode="auto">
          <a:xfrm>
            <a:off x="3660906" y="1487193"/>
            <a:ext cx="813539" cy="282945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75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37740" y="1573354"/>
            <a:ext cx="5642572" cy="2726588"/>
            <a:chOff x="1521716" y="1275606"/>
            <a:chExt cx="5642572" cy="2726588"/>
          </a:xfrm>
          <a:solidFill>
            <a:schemeClr val="accent1"/>
          </a:solidFill>
        </p:grpSpPr>
        <p:grpSp>
          <p:nvGrpSpPr>
            <p:cNvPr id="6" name="Group 5"/>
            <p:cNvGrpSpPr/>
            <p:nvPr/>
          </p:nvGrpSpPr>
          <p:grpSpPr>
            <a:xfrm>
              <a:off x="1521716" y="1596158"/>
              <a:ext cx="3168352" cy="2406036"/>
              <a:chOff x="1521716" y="1596158"/>
              <a:chExt cx="3168352" cy="2406036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521716" y="1596158"/>
                <a:ext cx="3168352" cy="2406036"/>
                <a:chOff x="1691680" y="-1532706"/>
                <a:chExt cx="7101775" cy="5393065"/>
              </a:xfrm>
              <a:grpFill/>
            </p:grpSpPr>
            <p:sp>
              <p:nvSpPr>
                <p:cNvPr id="14" name="Donut 13"/>
                <p:cNvSpPr/>
                <p:nvPr/>
              </p:nvSpPr>
              <p:spPr>
                <a:xfrm>
                  <a:off x="1691680" y="-1532706"/>
                  <a:ext cx="4896544" cy="4896544"/>
                </a:xfrm>
                <a:prstGeom prst="donut">
                  <a:avLst>
                    <a:gd name="adj" fmla="val 1752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ight Arrow 14"/>
                <p:cNvSpPr/>
                <p:nvPr/>
              </p:nvSpPr>
              <p:spPr>
                <a:xfrm>
                  <a:off x="4355976" y="2009174"/>
                  <a:ext cx="4437479" cy="1851185"/>
                </a:xfrm>
                <a:prstGeom prst="rightArrow">
                  <a:avLst>
                    <a:gd name="adj1" fmla="val 45464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Oval 12"/>
              <p:cNvSpPr/>
              <p:nvPr/>
            </p:nvSpPr>
            <p:spPr>
              <a:xfrm>
                <a:off x="2263185" y="2337627"/>
                <a:ext cx="701581" cy="7015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995936" y="1275606"/>
              <a:ext cx="3168352" cy="2406036"/>
              <a:chOff x="3851920" y="1401130"/>
              <a:chExt cx="3168352" cy="2406036"/>
            </a:xfrm>
            <a:grpFill/>
          </p:grpSpPr>
          <p:grpSp>
            <p:nvGrpSpPr>
              <p:cNvPr id="8" name="Group 7"/>
              <p:cNvGrpSpPr/>
              <p:nvPr/>
            </p:nvGrpSpPr>
            <p:grpSpPr>
              <a:xfrm rot="10800000">
                <a:off x="3851920" y="1401130"/>
                <a:ext cx="3168352" cy="2406036"/>
                <a:chOff x="1691680" y="-1532706"/>
                <a:chExt cx="7101775" cy="5393065"/>
              </a:xfrm>
              <a:grpFill/>
            </p:grpSpPr>
            <p:sp>
              <p:nvSpPr>
                <p:cNvPr id="10" name="Donut 9"/>
                <p:cNvSpPr/>
                <p:nvPr/>
              </p:nvSpPr>
              <p:spPr>
                <a:xfrm>
                  <a:off x="1691680" y="-1532706"/>
                  <a:ext cx="4896544" cy="4896544"/>
                </a:xfrm>
                <a:prstGeom prst="donut">
                  <a:avLst>
                    <a:gd name="adj" fmla="val 1752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Right Arrow 10"/>
                <p:cNvSpPr/>
                <p:nvPr/>
              </p:nvSpPr>
              <p:spPr>
                <a:xfrm>
                  <a:off x="4355976" y="2009174"/>
                  <a:ext cx="4437479" cy="1851185"/>
                </a:xfrm>
                <a:prstGeom prst="rightArrow">
                  <a:avLst>
                    <a:gd name="adj1" fmla="val 45464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5577220" y="2364114"/>
                <a:ext cx="701581" cy="7015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" name="Isosceles Triangle 15"/>
          <p:cNvSpPr/>
          <p:nvPr/>
        </p:nvSpPr>
        <p:spPr>
          <a:xfrm>
            <a:off x="4051070" y="2498755"/>
            <a:ext cx="1015912" cy="8757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 Same Side Corner Rectangle 8"/>
          <p:cNvSpPr/>
          <p:nvPr/>
        </p:nvSpPr>
        <p:spPr>
          <a:xfrm>
            <a:off x="4393111" y="2894798"/>
            <a:ext cx="331830" cy="332339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655368" y="2787967"/>
            <a:ext cx="349262" cy="396501"/>
            <a:chOff x="1308754" y="3454361"/>
            <a:chExt cx="2889328" cy="3280121"/>
          </a:xfrm>
          <a:solidFill>
            <a:schemeClr val="bg1"/>
          </a:solidFill>
        </p:grpSpPr>
        <p:sp>
          <p:nvSpPr>
            <p:cNvPr id="19" name="Donut 18"/>
            <p:cNvSpPr/>
            <p:nvPr/>
          </p:nvSpPr>
          <p:spPr>
            <a:xfrm>
              <a:off x="1308754" y="4335332"/>
              <a:ext cx="2399150" cy="2399150"/>
            </a:xfrm>
            <a:prstGeom prst="donut">
              <a:avLst>
                <a:gd name="adj" fmla="val 1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Up Arrow 19"/>
            <p:cNvSpPr/>
            <p:nvPr/>
          </p:nvSpPr>
          <p:spPr>
            <a:xfrm rot="2632973">
              <a:off x="3193286" y="3454361"/>
              <a:ext cx="1004796" cy="1639484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91456" y="2675549"/>
            <a:ext cx="409092" cy="394981"/>
            <a:chOff x="4462674" y="3512626"/>
            <a:chExt cx="3384287" cy="3267549"/>
          </a:xfrm>
          <a:solidFill>
            <a:schemeClr val="bg1"/>
          </a:solidFill>
        </p:grpSpPr>
        <p:sp>
          <p:nvSpPr>
            <p:cNvPr id="22" name="Donut 21"/>
            <p:cNvSpPr/>
            <p:nvPr/>
          </p:nvSpPr>
          <p:spPr>
            <a:xfrm>
              <a:off x="5447811" y="3512626"/>
              <a:ext cx="2399150" cy="2399150"/>
            </a:xfrm>
            <a:prstGeom prst="donut">
              <a:avLst>
                <a:gd name="adj" fmla="val 1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2700000">
              <a:off x="5162501" y="5103870"/>
              <a:ext cx="461837" cy="186149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ounded Rectangle 23"/>
            <p:cNvSpPr/>
            <p:nvPr/>
          </p:nvSpPr>
          <p:spPr>
            <a:xfrm rot="8100000">
              <a:off x="5238958" y="5083288"/>
              <a:ext cx="461837" cy="16968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22893" y="1275606"/>
            <a:ext cx="403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216" y="4155926"/>
            <a:ext cx="403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3728" y="3748502"/>
            <a:ext cx="2336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8830" y="1847793"/>
            <a:ext cx="2336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76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A098DAB-C76E-41E9-94F1-7DE07160A0F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NetBook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Oval 4"/>
          <p:cNvSpPr/>
          <p:nvPr/>
        </p:nvSpPr>
        <p:spPr>
          <a:xfrm>
            <a:off x="3839006" y="2320045"/>
            <a:ext cx="1224136" cy="1224136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Block Arc 14"/>
          <p:cNvSpPr/>
          <p:nvPr/>
        </p:nvSpPr>
        <p:spPr>
          <a:xfrm rot="16200000">
            <a:off x="4191627" y="2499571"/>
            <a:ext cx="518895" cy="51923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420" y="3092988"/>
            <a:ext cx="95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282807"/>
            <a:ext cx="3505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465106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simply impress your audience and add a unique zing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231171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Một</a:t>
            </a:r>
            <a:r>
              <a:rPr lang="en-US" altLang="ko-KR" dirty="0"/>
              <a:t> </a:t>
            </a:r>
            <a:r>
              <a:rPr lang="en-US" altLang="ko-KR" dirty="0" err="1"/>
              <a:t>số</a:t>
            </a:r>
            <a:r>
              <a:rPr lang="en-US" altLang="ko-KR" dirty="0"/>
              <a:t> </a:t>
            </a:r>
            <a:r>
              <a:rPr lang="en-US" altLang="ko-KR" dirty="0" err="1"/>
              <a:t>tính</a:t>
            </a:r>
            <a:r>
              <a:rPr lang="en-US" altLang="ko-KR" dirty="0"/>
              <a:t> </a:t>
            </a:r>
            <a:r>
              <a:rPr lang="en-US" altLang="ko-KR" dirty="0" err="1"/>
              <a:t>năng</a:t>
            </a:r>
            <a:r>
              <a:rPr lang="en-US" altLang="ko-KR" dirty="0"/>
              <a:t> </a:t>
            </a:r>
            <a:r>
              <a:rPr lang="en-US" altLang="ko-KR" dirty="0" err="1"/>
              <a:t>của</a:t>
            </a:r>
            <a:r>
              <a:rPr lang="en-US" altLang="ko-KR" dirty="0"/>
              <a:t> </a:t>
            </a:r>
            <a:r>
              <a:rPr lang="en-US" altLang="ko-KR" dirty="0" err="1"/>
              <a:t>pentaho</a:t>
            </a:r>
            <a:r>
              <a:rPr lang="en-US" altLang="ko-KR" dirty="0"/>
              <a:t> BI</a:t>
            </a:r>
            <a:endParaRPr lang="ko-KR" altLang="en-US" dirty="0"/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4164238" y="140394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64238" y="2262705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164238" y="310432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41189" y="1535360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Khả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ETL (ETL ca</a:t>
            </a:r>
            <a:r>
              <a:rPr lang="vi-VN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pabilities</a:t>
            </a:r>
            <a:r>
              <a:rPr lang="vi-V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55640" y="228912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Truy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vấn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báo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(Query and Reporting)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41189" y="3019875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Hỗ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trợ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real-time metadata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đầy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đủ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từ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nguồn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(Full runtime metadata support from data sources)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30834" y="146114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30834" y="231990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30834" y="316152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41189" y="4088657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Hỗ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trợ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profiling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164238" y="3954514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0834" y="401171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77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Freeform 5"/>
          <p:cNvSpPr/>
          <p:nvPr/>
        </p:nvSpPr>
        <p:spPr>
          <a:xfrm>
            <a:off x="4061224" y="120359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7" name="Freeform 6"/>
          <p:cNvSpPr/>
          <p:nvPr/>
        </p:nvSpPr>
        <p:spPr>
          <a:xfrm rot="2160000">
            <a:off x="5020924" y="1965135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778" rIns="98127" bIns="82777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8" name="Freeform 7"/>
          <p:cNvSpPr/>
          <p:nvPr/>
        </p:nvSpPr>
        <p:spPr>
          <a:xfrm>
            <a:off x="5266192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9" name="Freeform 8"/>
          <p:cNvSpPr/>
          <p:nvPr/>
        </p:nvSpPr>
        <p:spPr>
          <a:xfrm rot="17280000">
            <a:off x="5401642" y="3108411"/>
            <a:ext cx="264268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7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0" name="Freeform 9"/>
          <p:cNvSpPr/>
          <p:nvPr/>
        </p:nvSpPr>
        <p:spPr>
          <a:xfrm>
            <a:off x="4805935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1" name="Freeform 10"/>
          <p:cNvSpPr/>
          <p:nvPr/>
        </p:nvSpPr>
        <p:spPr>
          <a:xfrm>
            <a:off x="4431970" y="3823786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9" rIns="1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2" name="Freeform 11"/>
          <p:cNvSpPr/>
          <p:nvPr/>
        </p:nvSpPr>
        <p:spPr>
          <a:xfrm>
            <a:off x="3316512" y="3495584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3" name="Freeform 12"/>
          <p:cNvSpPr/>
          <p:nvPr/>
        </p:nvSpPr>
        <p:spPr>
          <a:xfrm rot="4320000">
            <a:off x="3451962" y="3122637"/>
            <a:ext cx="26426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4" name="Freeform 13"/>
          <p:cNvSpPr/>
          <p:nvPr/>
        </p:nvSpPr>
        <p:spPr>
          <a:xfrm>
            <a:off x="2856255" y="2079058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5" name="Freeform 14"/>
          <p:cNvSpPr/>
          <p:nvPr/>
        </p:nvSpPr>
        <p:spPr>
          <a:xfrm rot="19440000">
            <a:off x="3815956" y="1973927"/>
            <a:ext cx="264268" cy="334396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2777" rIns="98128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7" name="Freeform 16"/>
          <p:cNvSpPr/>
          <p:nvPr/>
        </p:nvSpPr>
        <p:spPr>
          <a:xfrm>
            <a:off x="4061224" y="2444656"/>
            <a:ext cx="990802" cy="99080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8" name="Rectangle 9"/>
          <p:cNvSpPr/>
          <p:nvPr/>
        </p:nvSpPr>
        <p:spPr>
          <a:xfrm flipH="1">
            <a:off x="3202435" y="2423442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6"/>
          <p:cNvSpPr/>
          <p:nvPr/>
        </p:nvSpPr>
        <p:spPr>
          <a:xfrm rot="18900000" flipH="1">
            <a:off x="5211705" y="380025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Parallelogram 15"/>
          <p:cNvSpPr/>
          <p:nvPr/>
        </p:nvSpPr>
        <p:spPr>
          <a:xfrm rot="5400000" flipH="1">
            <a:off x="4386727" y="1506995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18900000" flipH="1">
            <a:off x="3812676" y="3847539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5594072" y="2370102"/>
            <a:ext cx="405329" cy="4087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67544" y="2047738"/>
            <a:ext cx="2323459" cy="1048024"/>
            <a:chOff x="803640" y="3362835"/>
            <a:chExt cx="2059657" cy="1048024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7074" y="1338233"/>
            <a:ext cx="3379382" cy="678692"/>
            <a:chOff x="803640" y="3362835"/>
            <a:chExt cx="2059657" cy="67869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68899" y="2047738"/>
            <a:ext cx="2323459" cy="1048024"/>
            <a:chOff x="803640" y="3362835"/>
            <a:chExt cx="2059657" cy="1048024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68144" y="3493649"/>
            <a:ext cx="2323459" cy="1048024"/>
            <a:chOff x="803640" y="3362835"/>
            <a:chExt cx="2059657" cy="1048024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1641" y="3465253"/>
            <a:ext cx="2323459" cy="1048024"/>
            <a:chOff x="803640" y="3362835"/>
            <a:chExt cx="2059657" cy="1048024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Block Arc 14"/>
          <p:cNvSpPr/>
          <p:nvPr/>
        </p:nvSpPr>
        <p:spPr>
          <a:xfrm rot="16200000">
            <a:off x="4305129" y="2680445"/>
            <a:ext cx="518895" cy="51923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34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192" y="2044921"/>
            <a:ext cx="25202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300193" y="1734944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Simple Portfolio Designed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D62F326-1AA2-4110-BE21-A6007AD8BD6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39D6FAE-89F6-4B42-B6AE-C5931233BF88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6287989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15894" y="1967733"/>
            <a:ext cx="900000" cy="900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4626684" y="1715733"/>
            <a:ext cx="1152000" cy="1152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626684" y="2980022"/>
            <a:ext cx="720000" cy="720000"/>
            <a:chOff x="3563888" y="1923678"/>
            <a:chExt cx="900000" cy="900000"/>
          </a:xfrm>
        </p:grpSpPr>
        <p:sp>
          <p:nvSpPr>
            <p:cNvPr id="12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3507861" y="2980023"/>
            <a:ext cx="1008033" cy="1008033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25097" y="2386248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A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B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25097" y="3074253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C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8332" y="2995981"/>
            <a:ext cx="40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D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3730716" y="2078480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16"/>
          <p:cNvSpPr/>
          <p:nvPr/>
        </p:nvSpPr>
        <p:spPr>
          <a:xfrm rot="2700000">
            <a:off x="3706805" y="3459389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1"/>
          <p:cNvSpPr>
            <a:spLocks noChangeAspect="1"/>
          </p:cNvSpPr>
          <p:nvPr/>
        </p:nvSpPr>
        <p:spPr>
          <a:xfrm>
            <a:off x="5233491" y="1896998"/>
            <a:ext cx="391466" cy="39473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ounded Rectangle 27"/>
          <p:cNvSpPr/>
          <p:nvPr/>
        </p:nvSpPr>
        <p:spPr>
          <a:xfrm>
            <a:off x="4946912" y="3370670"/>
            <a:ext cx="295178" cy="22673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542153" y="1778520"/>
            <a:ext cx="2539483" cy="863358"/>
            <a:chOff x="803640" y="3362835"/>
            <a:chExt cx="2059657" cy="863358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2153" y="3578720"/>
            <a:ext cx="2539483" cy="863358"/>
            <a:chOff x="803640" y="3362835"/>
            <a:chExt cx="2059657" cy="863358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6170" y="3578720"/>
            <a:ext cx="2539483" cy="863358"/>
            <a:chOff x="803640" y="3362835"/>
            <a:chExt cx="2059657" cy="863358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894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/>
          <p:nvPr/>
        </p:nvSpPr>
        <p:spPr>
          <a:xfrm>
            <a:off x="3850130" y="555526"/>
            <a:ext cx="284243" cy="26607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16"/>
          <p:cNvSpPr/>
          <p:nvPr/>
        </p:nvSpPr>
        <p:spPr>
          <a:xfrm rot="2700000">
            <a:off x="3884578" y="2784863"/>
            <a:ext cx="215347" cy="38607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21"/>
          <p:cNvSpPr>
            <a:spLocks noChangeAspect="1"/>
          </p:cNvSpPr>
          <p:nvPr/>
        </p:nvSpPr>
        <p:spPr>
          <a:xfrm>
            <a:off x="3819820" y="1672044"/>
            <a:ext cx="344862" cy="34774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ounded Rectangle 27"/>
          <p:cNvSpPr/>
          <p:nvPr/>
        </p:nvSpPr>
        <p:spPr>
          <a:xfrm>
            <a:off x="3844662" y="3936015"/>
            <a:ext cx="295178" cy="22673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60027" y="1108324"/>
            <a:ext cx="1464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0027" y="2306507"/>
            <a:ext cx="1464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0027" y="3372295"/>
            <a:ext cx="1464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60027" y="4449474"/>
            <a:ext cx="1464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5220072" y="1263221"/>
            <a:ext cx="3456384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Simple Portfolio 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Designed</a:t>
            </a:r>
            <a:endParaRPr lang="ko-KR" altLang="en-US" sz="2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0072" y="2313970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41F98A-FAD5-4B0A-8751-0FD61BCD798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4159412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951" y="1463317"/>
            <a:ext cx="4608512" cy="4743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4064951" y="2116379"/>
            <a:ext cx="4608512" cy="4743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4064951" y="2769441"/>
            <a:ext cx="4608512" cy="4743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064951" y="3422503"/>
            <a:ext cx="4608512" cy="4743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4064951" y="4075564"/>
            <a:ext cx="4608512" cy="4743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99088680"/>
              </p:ext>
            </p:extLst>
          </p:nvPr>
        </p:nvGraphicFramePr>
        <p:xfrm>
          <a:off x="3923928" y="1275606"/>
          <a:ext cx="5208240" cy="3544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69900" y="1475958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9900" y="2130481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69900" y="2785004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69900" y="3439527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70%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9900" y="4094050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1652702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40767" y="1514202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67744" y="1468036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5536" y="2464316"/>
            <a:ext cx="35283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You can simply impress your audience and add a unique zing and appeal to your Presentations. Get a modern PowerPoint  Presentation that is beautifully designed.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148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139092"/>
            <a:ext cx="2511720" cy="1440160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accent2"/>
                </a:solidFill>
              </a:rPr>
              <a:t>Worldmap </a:t>
            </a:r>
            <a:r>
              <a:rPr lang="en-US" altLang="ko-KR" dirty="0"/>
              <a:t>Style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579252"/>
            <a:ext cx="4536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Easy to change colors, photos and Text. Get a modern PowerPoint  Presentation that is beautifully designed. 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87536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PowerPoint  Presentation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53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95A6D7-D6BE-436D-826E-C64B2D7D60A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Rectangle 4"/>
          <p:cNvSpPr/>
          <p:nvPr/>
        </p:nvSpPr>
        <p:spPr>
          <a:xfrm>
            <a:off x="600844" y="2521687"/>
            <a:ext cx="3395091" cy="1152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755576" y="2557120"/>
            <a:ext cx="3168352" cy="4861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Portfolio Designed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297267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868144" y="3199036"/>
            <a:ext cx="2808312" cy="1944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</a:t>
            </a:r>
          </a:p>
          <a:p>
            <a:pPr marL="0" indent="0" algn="r"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 algn="r"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  <a:endParaRPr lang="ko-KR" altLang="en-US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3917721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3369135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1270544"/>
            <a:ext cx="4355976" cy="653133"/>
            <a:chOff x="0" y="1270545"/>
            <a:chExt cx="4355976" cy="504056"/>
          </a:xfrm>
        </p:grpSpPr>
        <p:sp>
          <p:nvSpPr>
            <p:cNvPr id="5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7544" y="1315361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Infographic Designed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606475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995686"/>
            <a:ext cx="360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 Easy to change colors, photos and Text. Get a modern PowerPoint  Presentation that is beautifully designed. 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Left Arrow 11"/>
          <p:cNvSpPr/>
          <p:nvPr/>
        </p:nvSpPr>
        <p:spPr>
          <a:xfrm rot="20722497">
            <a:off x="4984754" y="838803"/>
            <a:ext cx="431238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 rot="20760000">
            <a:off x="5605020" y="1023682"/>
            <a:ext cx="3096344" cy="518645"/>
            <a:chOff x="803640" y="3362835"/>
            <a:chExt cx="2059657" cy="518645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Left Arrow 17"/>
          <p:cNvSpPr/>
          <p:nvPr/>
        </p:nvSpPr>
        <p:spPr>
          <a:xfrm rot="20722497">
            <a:off x="4984754" y="1707590"/>
            <a:ext cx="431238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9" name="Group 18"/>
          <p:cNvGrpSpPr/>
          <p:nvPr/>
        </p:nvGrpSpPr>
        <p:grpSpPr>
          <a:xfrm rot="20760000">
            <a:off x="5605020" y="1892469"/>
            <a:ext cx="3096344" cy="518645"/>
            <a:chOff x="803640" y="3362835"/>
            <a:chExt cx="2059657" cy="518645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Left Arrow 22"/>
          <p:cNvSpPr/>
          <p:nvPr/>
        </p:nvSpPr>
        <p:spPr>
          <a:xfrm rot="20722497">
            <a:off x="4984754" y="2576377"/>
            <a:ext cx="431238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" name="Group 23"/>
          <p:cNvGrpSpPr/>
          <p:nvPr/>
        </p:nvGrpSpPr>
        <p:grpSpPr>
          <a:xfrm rot="20760000">
            <a:off x="5605020" y="2761256"/>
            <a:ext cx="3096344" cy="518645"/>
            <a:chOff x="803640" y="3362835"/>
            <a:chExt cx="2059657" cy="518645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Left Arrow 27"/>
          <p:cNvSpPr/>
          <p:nvPr/>
        </p:nvSpPr>
        <p:spPr>
          <a:xfrm rot="20722497">
            <a:off x="4984754" y="3445164"/>
            <a:ext cx="431238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28"/>
          <p:cNvGrpSpPr/>
          <p:nvPr/>
        </p:nvGrpSpPr>
        <p:grpSpPr>
          <a:xfrm rot="20760000">
            <a:off x="5605020" y="3630043"/>
            <a:ext cx="3096344" cy="518645"/>
            <a:chOff x="803640" y="3362835"/>
            <a:chExt cx="2059657" cy="518645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0150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Table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715404"/>
              </p:ext>
            </p:extLst>
          </p:nvPr>
        </p:nvGraphicFramePr>
        <p:xfrm>
          <a:off x="755128" y="1360950"/>
          <a:ext cx="1752196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$52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030310"/>
              </p:ext>
            </p:extLst>
          </p:nvPr>
        </p:nvGraphicFramePr>
        <p:xfrm>
          <a:off x="4691564" y="1360950"/>
          <a:ext cx="1752196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$75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721896"/>
              </p:ext>
            </p:extLst>
          </p:nvPr>
        </p:nvGraphicFramePr>
        <p:xfrm>
          <a:off x="2723346" y="1360950"/>
          <a:ext cx="1752196" cy="314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76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6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76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659783" y="1347614"/>
            <a:ext cx="1872208" cy="31683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21"/>
          <p:cNvSpPr>
            <a:spLocks noChangeAspect="1"/>
          </p:cNvSpPr>
          <p:nvPr/>
        </p:nvSpPr>
        <p:spPr>
          <a:xfrm>
            <a:off x="7393223" y="1906808"/>
            <a:ext cx="405329" cy="4087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767795" y="2459538"/>
            <a:ext cx="165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764792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1128131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Mobile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6394" y="1850522"/>
            <a:ext cx="4827694" cy="678692"/>
            <a:chOff x="803640" y="3362835"/>
            <a:chExt cx="2059657" cy="678692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394" y="2528644"/>
            <a:ext cx="4827694" cy="678692"/>
            <a:chOff x="803640" y="3362835"/>
            <a:chExt cx="2059657" cy="678692"/>
          </a:xfrm>
        </p:grpSpPr>
        <p:sp>
          <p:nvSpPr>
            <p:cNvPr id="9" name="TextBox 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394" y="3206766"/>
            <a:ext cx="4827694" cy="678692"/>
            <a:chOff x="803640" y="3362835"/>
            <a:chExt cx="2059657" cy="678692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 flipH="1">
            <a:off x="5871186" y="4258449"/>
            <a:ext cx="505476" cy="505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 flipH="1">
            <a:off x="684872" y="4258449"/>
            <a:ext cx="505476" cy="505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 flipH="1">
            <a:off x="3278029" y="4258449"/>
            <a:ext cx="505476" cy="505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9"/>
          <p:cNvSpPr/>
          <p:nvPr/>
        </p:nvSpPr>
        <p:spPr>
          <a:xfrm flipH="1">
            <a:off x="811780" y="4393399"/>
            <a:ext cx="251661" cy="23557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16"/>
          <p:cNvSpPr/>
          <p:nvPr/>
        </p:nvSpPr>
        <p:spPr>
          <a:xfrm rot="18900000" flipH="1">
            <a:off x="6020558" y="4340278"/>
            <a:ext cx="190661" cy="34182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ound Same Side Corner Rectangle 6"/>
          <p:cNvSpPr>
            <a:spLocks noChangeAspect="1"/>
          </p:cNvSpPr>
          <p:nvPr/>
        </p:nvSpPr>
        <p:spPr>
          <a:xfrm rot="18900000" flipH="1">
            <a:off x="3488086" y="4353516"/>
            <a:ext cx="85363" cy="3422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291357" y="4171842"/>
            <a:ext cx="1772938" cy="678692"/>
            <a:chOff x="803640" y="3362835"/>
            <a:chExt cx="2059657" cy="67869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28390" y="4171842"/>
            <a:ext cx="1772938" cy="678692"/>
            <a:chOff x="803640" y="3362835"/>
            <a:chExt cx="2059657" cy="678692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565423" y="4171842"/>
            <a:ext cx="1772938" cy="678692"/>
            <a:chOff x="803640" y="3362835"/>
            <a:chExt cx="2059657" cy="678692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 Placeholder 1"/>
          <p:cNvSpPr txBox="1">
            <a:spLocks/>
          </p:cNvSpPr>
          <p:nvPr/>
        </p:nvSpPr>
        <p:spPr>
          <a:xfrm>
            <a:off x="511434" y="1419622"/>
            <a:ext cx="2999507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Simple Portfolio Designed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DDAFEB3C-9D9D-48B7-B82B-D5031E69C3A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CC3BC67-E5A0-4C30-AFC1-1A60A568B52B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96838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Pentaho Tool vs. BI stack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7193A7-4C8B-44CE-94C4-C86E65147513}"/>
              </a:ext>
            </a:extLst>
          </p:cNvPr>
          <p:cNvSpPr txBox="1"/>
          <p:nvPr/>
        </p:nvSpPr>
        <p:spPr>
          <a:xfrm>
            <a:off x="755576" y="1707654"/>
            <a:ext cx="2232248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Pentaho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cung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cấp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công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cụ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(tools)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để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thực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hiện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hoạt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động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BI. Ở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đây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sẽ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dụng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Pentaho Data Integration (PDI) (Spoon)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dụng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cho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quá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ETL.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25758F-3453-4234-BD36-1E1D2B6B7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00" y="1707654"/>
            <a:ext cx="538515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938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3">
            <a:extLst>
              <a:ext uri="{FF2B5EF4-FFF2-40B4-BE49-F238E27FC236}">
                <a16:creationId xmlns:a16="http://schemas.microsoft.com/office/drawing/2014/main" id="{4DDC3D16-22DE-4E6F-AB6A-699A17EB5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903756"/>
              </p:ext>
            </p:extLst>
          </p:nvPr>
        </p:nvGraphicFramePr>
        <p:xfrm>
          <a:off x="4792521" y="1130459"/>
          <a:ext cx="2327920" cy="2333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73107026"/>
              </p:ext>
            </p:extLst>
          </p:nvPr>
        </p:nvGraphicFramePr>
        <p:xfrm>
          <a:off x="2023942" y="1131590"/>
          <a:ext cx="2327920" cy="2333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 Same Side Corner Rectangle 8"/>
          <p:cNvSpPr/>
          <p:nvPr/>
        </p:nvSpPr>
        <p:spPr>
          <a:xfrm>
            <a:off x="863588" y="1350157"/>
            <a:ext cx="720080" cy="1896513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2A40D"/>
              </a:solidFill>
            </a:endParaRPr>
          </a:p>
        </p:txBody>
      </p:sp>
      <p:sp>
        <p:nvSpPr>
          <p:cNvPr id="9" name="Round Same Side Corner Rectangle 20"/>
          <p:cNvSpPr/>
          <p:nvPr/>
        </p:nvSpPr>
        <p:spPr>
          <a:xfrm rot="10800000">
            <a:off x="7560331" y="1341398"/>
            <a:ext cx="897259" cy="1914030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0" y="1203598"/>
            <a:ext cx="0" cy="2376264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52" y="3579862"/>
            <a:ext cx="8064896" cy="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 Same Side Corner Rectangle 8"/>
          <p:cNvSpPr/>
          <p:nvPr/>
        </p:nvSpPr>
        <p:spPr>
          <a:xfrm>
            <a:off x="863588" y="3757328"/>
            <a:ext cx="162170" cy="427116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 Same Side Corner Rectangle 20"/>
          <p:cNvSpPr/>
          <p:nvPr/>
        </p:nvSpPr>
        <p:spPr>
          <a:xfrm rot="10800000">
            <a:off x="8255517" y="4316077"/>
            <a:ext cx="202073" cy="43106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84221" y="3740054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92649" y="4299896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209321" y="3717471"/>
            <a:ext cx="4738943" cy="506830"/>
            <a:chOff x="6228184" y="1749861"/>
            <a:chExt cx="2592288" cy="506830"/>
          </a:xfrm>
        </p:grpSpPr>
        <p:sp>
          <p:nvSpPr>
            <p:cNvPr id="22" name="TextBox 21"/>
            <p:cNvSpPr txBox="1"/>
            <p:nvPr/>
          </p:nvSpPr>
          <p:spPr>
            <a:xfrm>
              <a:off x="6228184" y="197969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28184" y="1749861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09321" y="4278193"/>
            <a:ext cx="4738943" cy="506830"/>
            <a:chOff x="6228184" y="1749861"/>
            <a:chExt cx="2592288" cy="506830"/>
          </a:xfrm>
        </p:grpSpPr>
        <p:sp>
          <p:nvSpPr>
            <p:cNvPr id="25" name="TextBox 24"/>
            <p:cNvSpPr txBox="1"/>
            <p:nvPr/>
          </p:nvSpPr>
          <p:spPr>
            <a:xfrm>
              <a:off x="6228184" y="197969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28184" y="1749861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5758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3291830"/>
            <a:ext cx="8748464" cy="576064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</a:rPr>
              <a:t>Portfolio</a:t>
            </a:r>
            <a:r>
              <a:rPr lang="en-US" altLang="ko-KR" b="1" dirty="0">
                <a:solidFill>
                  <a:srgbClr val="F2A40D"/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3867894"/>
            <a:ext cx="8748464" cy="288032"/>
          </a:xfrm>
        </p:spPr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422793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 Easy to change colors, photos and Text.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ED70E4A-038B-48B7-B897-D152F6DFBAE6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C7A53B2-A2F3-474D-AB2D-72203D54F6A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4A0E86D-F418-4305-B80C-96948704E24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2D205EE6-E63C-41BD-B9A0-097FA24E2E1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58351663-667F-482D-B20F-3CE639FE3E3E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3952448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4164238" y="140394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64238" y="2262705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164238" y="310432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841189" y="1319495"/>
            <a:ext cx="3672408" cy="744962"/>
            <a:chOff x="803640" y="3362835"/>
            <a:chExt cx="2059657" cy="744962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41189" y="2178256"/>
            <a:ext cx="3672408" cy="744962"/>
            <a:chOff x="803640" y="3362835"/>
            <a:chExt cx="2059657" cy="744962"/>
          </a:xfrm>
        </p:grpSpPr>
        <p:sp>
          <p:nvSpPr>
            <p:cNvPr id="57" name="TextBox 56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41189" y="3019875"/>
            <a:ext cx="3672408" cy="744962"/>
            <a:chOff x="803640" y="3362835"/>
            <a:chExt cx="2059657" cy="744962"/>
          </a:xfrm>
        </p:grpSpPr>
        <p:sp>
          <p:nvSpPr>
            <p:cNvPr id="60" name="TextBox 59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130834" y="146114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30834" y="231990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30834" y="316152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841189" y="3870065"/>
            <a:ext cx="3672408" cy="744962"/>
            <a:chOff x="803640" y="3362835"/>
            <a:chExt cx="2059657" cy="744962"/>
          </a:xfrm>
        </p:grpSpPr>
        <p:sp>
          <p:nvSpPr>
            <p:cNvPr id="66" name="TextBox 65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Oval 67"/>
          <p:cNvSpPr/>
          <p:nvPr/>
        </p:nvSpPr>
        <p:spPr>
          <a:xfrm>
            <a:off x="4164238" y="3954514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0834" y="401171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9797" y="1655091"/>
            <a:ext cx="5435727" cy="623061"/>
            <a:chOff x="925943" y="1690403"/>
            <a:chExt cx="5435727" cy="623061"/>
          </a:xfrm>
        </p:grpSpPr>
        <p:sp>
          <p:nvSpPr>
            <p:cNvPr id="5" name="Teardrop 1"/>
            <p:cNvSpPr/>
            <p:nvPr/>
          </p:nvSpPr>
          <p:spPr>
            <a:xfrm rot="18805991">
              <a:off x="922692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ardrop 1"/>
            <p:cNvSpPr/>
            <p:nvPr/>
          </p:nvSpPr>
          <p:spPr>
            <a:xfrm rot="18805991">
              <a:off x="1458155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ardrop 1"/>
            <p:cNvSpPr/>
            <p:nvPr/>
          </p:nvSpPr>
          <p:spPr>
            <a:xfrm rot="18805991">
              <a:off x="1993618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ardrop 1"/>
            <p:cNvSpPr/>
            <p:nvPr/>
          </p:nvSpPr>
          <p:spPr>
            <a:xfrm rot="18805991">
              <a:off x="2529081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ardrop 1"/>
            <p:cNvSpPr/>
            <p:nvPr/>
          </p:nvSpPr>
          <p:spPr>
            <a:xfrm rot="18805991">
              <a:off x="3064544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Teardrop 1"/>
            <p:cNvSpPr/>
            <p:nvPr/>
          </p:nvSpPr>
          <p:spPr>
            <a:xfrm rot="18805991">
              <a:off x="3600007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ardrop 1"/>
            <p:cNvSpPr/>
            <p:nvPr/>
          </p:nvSpPr>
          <p:spPr>
            <a:xfrm rot="18805991">
              <a:off x="4135470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ardrop 1"/>
            <p:cNvSpPr/>
            <p:nvPr/>
          </p:nvSpPr>
          <p:spPr>
            <a:xfrm rot="18805991">
              <a:off x="4670933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ardrop 1"/>
            <p:cNvSpPr/>
            <p:nvPr/>
          </p:nvSpPr>
          <p:spPr>
            <a:xfrm rot="18805991">
              <a:off x="5206396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ardrop 1"/>
            <p:cNvSpPr/>
            <p:nvPr/>
          </p:nvSpPr>
          <p:spPr>
            <a:xfrm rot="18805991">
              <a:off x="5741859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797" y="2675709"/>
            <a:ext cx="5435727" cy="623061"/>
            <a:chOff x="925943" y="1690403"/>
            <a:chExt cx="5435727" cy="623061"/>
          </a:xfrm>
        </p:grpSpPr>
        <p:sp>
          <p:nvSpPr>
            <p:cNvPr id="17" name="Teardrop 1"/>
            <p:cNvSpPr/>
            <p:nvPr/>
          </p:nvSpPr>
          <p:spPr>
            <a:xfrm rot="18805991">
              <a:off x="922692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ardrop 1"/>
            <p:cNvSpPr/>
            <p:nvPr/>
          </p:nvSpPr>
          <p:spPr>
            <a:xfrm rot="18805991">
              <a:off x="1458155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Teardrop 1"/>
            <p:cNvSpPr/>
            <p:nvPr/>
          </p:nvSpPr>
          <p:spPr>
            <a:xfrm rot="18805991">
              <a:off x="1993618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ardrop 1"/>
            <p:cNvSpPr/>
            <p:nvPr/>
          </p:nvSpPr>
          <p:spPr>
            <a:xfrm rot="18805991">
              <a:off x="2529081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ardrop 1"/>
            <p:cNvSpPr/>
            <p:nvPr/>
          </p:nvSpPr>
          <p:spPr>
            <a:xfrm rot="18805991">
              <a:off x="3064544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ardrop 1"/>
            <p:cNvSpPr/>
            <p:nvPr/>
          </p:nvSpPr>
          <p:spPr>
            <a:xfrm rot="18805991">
              <a:off x="3600007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ardrop 1"/>
            <p:cNvSpPr/>
            <p:nvPr/>
          </p:nvSpPr>
          <p:spPr>
            <a:xfrm rot="18805991">
              <a:off x="4135470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ardrop 1"/>
            <p:cNvSpPr/>
            <p:nvPr/>
          </p:nvSpPr>
          <p:spPr>
            <a:xfrm rot="18805991">
              <a:off x="4670933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ardrop 1"/>
            <p:cNvSpPr/>
            <p:nvPr/>
          </p:nvSpPr>
          <p:spPr>
            <a:xfrm rot="18805991">
              <a:off x="5206396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ardrop 1"/>
            <p:cNvSpPr/>
            <p:nvPr/>
          </p:nvSpPr>
          <p:spPr>
            <a:xfrm rot="18805991">
              <a:off x="5741859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9797" y="3696326"/>
            <a:ext cx="5435727" cy="623061"/>
            <a:chOff x="925943" y="1690403"/>
            <a:chExt cx="5435727" cy="623061"/>
          </a:xfrm>
        </p:grpSpPr>
        <p:sp>
          <p:nvSpPr>
            <p:cNvPr id="28" name="Teardrop 1"/>
            <p:cNvSpPr/>
            <p:nvPr/>
          </p:nvSpPr>
          <p:spPr>
            <a:xfrm rot="18805991">
              <a:off x="922692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Teardrop 1"/>
            <p:cNvSpPr/>
            <p:nvPr/>
          </p:nvSpPr>
          <p:spPr>
            <a:xfrm rot="18805991">
              <a:off x="1458155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ardrop 1"/>
            <p:cNvSpPr/>
            <p:nvPr/>
          </p:nvSpPr>
          <p:spPr>
            <a:xfrm rot="18805991">
              <a:off x="1993618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ardrop 1"/>
            <p:cNvSpPr/>
            <p:nvPr/>
          </p:nvSpPr>
          <p:spPr>
            <a:xfrm rot="18805991">
              <a:off x="2529081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ardrop 1"/>
            <p:cNvSpPr/>
            <p:nvPr/>
          </p:nvSpPr>
          <p:spPr>
            <a:xfrm rot="18805991">
              <a:off x="3064544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ardrop 1"/>
            <p:cNvSpPr/>
            <p:nvPr/>
          </p:nvSpPr>
          <p:spPr>
            <a:xfrm rot="18805991">
              <a:off x="3600007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ardrop 1"/>
            <p:cNvSpPr/>
            <p:nvPr/>
          </p:nvSpPr>
          <p:spPr>
            <a:xfrm rot="18805991">
              <a:off x="4135470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ardrop 1"/>
            <p:cNvSpPr/>
            <p:nvPr/>
          </p:nvSpPr>
          <p:spPr>
            <a:xfrm rot="18805991">
              <a:off x="4670933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ardrop 1"/>
            <p:cNvSpPr/>
            <p:nvPr/>
          </p:nvSpPr>
          <p:spPr>
            <a:xfrm rot="18805991">
              <a:off x="5206396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Teardrop 1"/>
            <p:cNvSpPr/>
            <p:nvPr/>
          </p:nvSpPr>
          <p:spPr>
            <a:xfrm rot="18805991">
              <a:off x="5741859" y="1693654"/>
              <a:ext cx="623061" cy="61656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972405" y="3777024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30%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72405" y="1735789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72405" y="2756407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70%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839043" y="1442610"/>
            <a:ext cx="1941674" cy="1048024"/>
            <a:chOff x="803640" y="3362835"/>
            <a:chExt cx="2059657" cy="1048024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839043" y="2463227"/>
            <a:ext cx="1941674" cy="1048024"/>
            <a:chOff x="803640" y="3362835"/>
            <a:chExt cx="2059657" cy="1048024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839043" y="3483844"/>
            <a:ext cx="1941674" cy="1048024"/>
            <a:chOff x="803640" y="3362835"/>
            <a:chExt cx="2059657" cy="1048024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6082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87491"/>
            <a:ext cx="9144000" cy="22083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ECE61CD3-8F4B-4A40-BC31-D5BBB3A6BA29}"/>
              </a:ext>
            </a:extLst>
          </p:cNvPr>
          <p:cNvGrpSpPr/>
          <p:nvPr/>
        </p:nvGrpSpPr>
        <p:grpSpPr>
          <a:xfrm>
            <a:off x="380218" y="1757103"/>
            <a:ext cx="3326084" cy="1940385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307" name="Freeform 8">
              <a:extLst>
                <a:ext uri="{FF2B5EF4-FFF2-40B4-BE49-F238E27FC236}">
                  <a16:creationId xmlns:a16="http://schemas.microsoft.com/office/drawing/2014/main" id="{6BBF56F4-E711-416E-A076-208EC9A11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9">
              <a:extLst>
                <a:ext uri="{FF2B5EF4-FFF2-40B4-BE49-F238E27FC236}">
                  <a16:creationId xmlns:a16="http://schemas.microsoft.com/office/drawing/2014/main" id="{735AC350-C62C-4F99-B83E-2F75A304D6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10">
              <a:extLst>
                <a:ext uri="{FF2B5EF4-FFF2-40B4-BE49-F238E27FC236}">
                  <a16:creationId xmlns:a16="http://schemas.microsoft.com/office/drawing/2014/main" id="{B8852F81-1CAE-4872-BB07-90E21A8BA3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11">
              <a:extLst>
                <a:ext uri="{FF2B5EF4-FFF2-40B4-BE49-F238E27FC236}">
                  <a16:creationId xmlns:a16="http://schemas.microsoft.com/office/drawing/2014/main" id="{F5E1AC79-EBC7-403F-9B0C-E002749EE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Worldmap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Oval 4"/>
          <p:cNvSpPr/>
          <p:nvPr/>
        </p:nvSpPr>
        <p:spPr>
          <a:xfrm>
            <a:off x="5043354" y="1770690"/>
            <a:ext cx="648072" cy="648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6447510" y="1772844"/>
            <a:ext cx="648072" cy="648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7851666" y="1777152"/>
            <a:ext cx="648072" cy="648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 flipH="1">
            <a:off x="5206062" y="1945863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6"/>
          <p:cNvSpPr/>
          <p:nvPr/>
        </p:nvSpPr>
        <p:spPr>
          <a:xfrm rot="18900000" flipH="1">
            <a:off x="6649322" y="1882063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21"/>
          <p:cNvSpPr>
            <a:spLocks noChangeAspect="1"/>
          </p:cNvSpPr>
          <p:nvPr/>
        </p:nvSpPr>
        <p:spPr>
          <a:xfrm>
            <a:off x="7973037" y="1899730"/>
            <a:ext cx="405329" cy="4087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72000" y="3972742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 Placeholder 13"/>
          <p:cNvSpPr txBox="1">
            <a:spLocks/>
          </p:cNvSpPr>
          <p:nvPr/>
        </p:nvSpPr>
        <p:spPr>
          <a:xfrm>
            <a:off x="486984" y="3934889"/>
            <a:ext cx="3975894" cy="9067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</a:t>
            </a:r>
            <a:r>
              <a:rPr lang="en-US" sz="2400" b="1" dirty="0">
                <a:solidFill>
                  <a:schemeClr val="accent3"/>
                </a:solidFill>
                <a:cs typeface="Arial" pitchFamily="34" charset="0"/>
              </a:rPr>
              <a:t>PowerPoint</a:t>
            </a:r>
            <a:endParaRPr lang="en-US" altLang="ko-KR" sz="2400" b="1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797" y="1143946"/>
            <a:ext cx="1890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07798" y="1079063"/>
            <a:ext cx="6240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You can simply impress your audience and add a unique zing and appeal to your Presentations.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50612" y="2499945"/>
            <a:ext cx="1433556" cy="1111275"/>
            <a:chOff x="6228184" y="1749861"/>
            <a:chExt cx="2592288" cy="1111275"/>
          </a:xfrm>
        </p:grpSpPr>
        <p:sp>
          <p:nvSpPr>
            <p:cNvPr id="23" name="TextBox 22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28184" y="174986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54768" y="2499945"/>
            <a:ext cx="1433556" cy="1111275"/>
            <a:chOff x="6228184" y="1749861"/>
            <a:chExt cx="2592288" cy="1111275"/>
          </a:xfrm>
        </p:grpSpPr>
        <p:sp>
          <p:nvSpPr>
            <p:cNvPr id="26" name="TextBox 25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28184" y="174986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58924" y="2499945"/>
            <a:ext cx="1433556" cy="1111275"/>
            <a:chOff x="6228184" y="1749861"/>
            <a:chExt cx="2592288" cy="1111275"/>
          </a:xfrm>
        </p:grpSpPr>
        <p:sp>
          <p:nvSpPr>
            <p:cNvPr id="29" name="TextBox 28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28184" y="174986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77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95536" y="1635646"/>
            <a:ext cx="2808312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363838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9CF7C6-7731-4B75-8450-41761D409D3D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2BF9296-B926-47AD-BF44-3D536A3135B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17688FE-1F93-40B5-86B7-206BD24B143A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93F7107-C362-4CA3-B438-A199FE8B253E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911922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Table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753571"/>
              </p:ext>
            </p:extLst>
          </p:nvPr>
        </p:nvGraphicFramePr>
        <p:xfrm>
          <a:off x="683568" y="1506052"/>
          <a:ext cx="1744244" cy="2899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468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ko-KR" altLang="en-US" sz="3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3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9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185400"/>
              </p:ext>
            </p:extLst>
          </p:nvPr>
        </p:nvGraphicFramePr>
        <p:xfrm>
          <a:off x="3923928" y="1506052"/>
          <a:ext cx="1731865" cy="2899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468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$160</a:t>
                      </a:r>
                      <a:endParaRPr lang="ko-KR" altLang="en-US" sz="3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A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3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9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7067" marR="87067" marT="43533" marB="43533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397486"/>
              </p:ext>
            </p:extLst>
          </p:nvPr>
        </p:nvGraphicFramePr>
        <p:xfrm>
          <a:off x="2267744" y="1386336"/>
          <a:ext cx="1888260" cy="3139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79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$180</a:t>
                      </a:r>
                      <a:endParaRPr lang="ko-KR" altLang="en-US" sz="3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266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26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26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26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6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26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987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4256" marR="94256" marT="47127" marB="47127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2160" y="1203598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PowerPoint 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972" y="2157705"/>
            <a:ext cx="126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12160" y="2355727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972" y="4155926"/>
            <a:ext cx="172819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56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One Columns Designed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11560" y="691634"/>
            <a:ext cx="5688632" cy="3781584"/>
            <a:chOff x="3687661" y="1203598"/>
            <a:chExt cx="2252491" cy="3781584"/>
          </a:xfrm>
        </p:grpSpPr>
        <p:sp>
          <p:nvSpPr>
            <p:cNvPr id="22" name="TextBox 21"/>
            <p:cNvSpPr txBox="1"/>
            <p:nvPr/>
          </p:nvSpPr>
          <p:spPr>
            <a:xfrm>
              <a:off x="3687661" y="1568862"/>
              <a:ext cx="225249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You can simply impress your audience and add a unique zing and appeal to your Presentations. You can simply impress your audience and add a unique zing and appeal to your Presentations.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5947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Two Columns Designed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11560" y="691634"/>
            <a:ext cx="2736304" cy="3781584"/>
            <a:chOff x="3687661" y="1203598"/>
            <a:chExt cx="2252491" cy="3781584"/>
          </a:xfrm>
        </p:grpSpPr>
        <p:sp>
          <p:nvSpPr>
            <p:cNvPr id="22" name="TextBox 21"/>
            <p:cNvSpPr txBox="1"/>
            <p:nvPr/>
          </p:nvSpPr>
          <p:spPr>
            <a:xfrm>
              <a:off x="3687661" y="1568862"/>
              <a:ext cx="225249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35896" y="691634"/>
            <a:ext cx="2736304" cy="3781584"/>
            <a:chOff x="3687661" y="1203598"/>
            <a:chExt cx="2252491" cy="3781584"/>
          </a:xfrm>
        </p:grpSpPr>
        <p:sp>
          <p:nvSpPr>
            <p:cNvPr id="10" name="TextBox 9"/>
            <p:cNvSpPr txBox="1"/>
            <p:nvPr/>
          </p:nvSpPr>
          <p:spPr>
            <a:xfrm>
              <a:off x="3687661" y="1568862"/>
              <a:ext cx="225249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726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Thank you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ko-KR" dirty="0"/>
              <a:t>Ưu - </a:t>
            </a:r>
            <a:r>
              <a:rPr lang="vi-VN" altLang="ko-KR" dirty="0" err="1"/>
              <a:t>Nhược</a:t>
            </a:r>
            <a:r>
              <a:rPr lang="vi-VN" altLang="ko-KR" dirty="0"/>
              <a:t> </a:t>
            </a:r>
            <a:r>
              <a:rPr lang="vi-VN" altLang="ko-KR" dirty="0" err="1"/>
              <a:t>điểm</a:t>
            </a:r>
            <a:r>
              <a:rPr lang="vi-VN" altLang="ko-KR" dirty="0"/>
              <a:t> </a:t>
            </a:r>
            <a:r>
              <a:rPr lang="vi-VN" altLang="ko-KR" dirty="0" err="1"/>
              <a:t>của</a:t>
            </a:r>
            <a:r>
              <a:rPr lang="vi-VN" altLang="ko-KR" dirty="0"/>
              <a:t> </a:t>
            </a:r>
            <a:r>
              <a:rPr lang="vi-VN" altLang="ko-KR" dirty="0" err="1"/>
              <a:t>Pentaho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vi-VN" altLang="ko-KR" dirty="0"/>
              <a:t>ƯU ĐIỂM</a:t>
            </a:r>
            <a:endParaRPr lang="en-US" altLang="ko-KR" dirty="0"/>
          </a:p>
        </p:txBody>
      </p:sp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15714" y="1865568"/>
            <a:ext cx="306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Pentaho BI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là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một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công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cụ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rất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trực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quan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9253" y="2680631"/>
            <a:ext cx="310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Đơn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giản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dễ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sử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dụng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chỉ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cần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một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số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kiến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thức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cơ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bản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có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thể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làm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việc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nó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biggest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advantage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of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Pentaho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0957" y="3508232"/>
            <a:ext cx="3279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Cung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cấp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nhiều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khả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năng BI bao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gồm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báo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cáo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reporting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),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bảng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điều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khiển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dashboard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), phân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tích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tương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interactive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analysis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),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tích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hợp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dữ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liệu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data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integration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), khai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dữ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liệu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data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mining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),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v.v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905063" y="1687328"/>
            <a:ext cx="317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Mã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được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viết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trong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step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components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có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thể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được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sử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dụng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lại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trong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components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18140" y="2680631"/>
            <a:ext cx="321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Có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một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phiên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bản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Community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nhiều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người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đóng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góp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cùng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phiên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bản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Enterprise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29208" y="3554069"/>
            <a:ext cx="3214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Giao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diện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thân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thiện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với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người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dùng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cung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cấp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nhiều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công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cụ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khác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nhau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để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lấy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dữ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liệu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từ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nhiều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nguồn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dữ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liệu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file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HTML, Excel, PDF,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Text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, CSV,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and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vi-VN" altLang="ko-KR" sz="1200" dirty="0" err="1">
                <a:solidFill>
                  <a:schemeClr val="bg1"/>
                </a:solidFill>
                <a:cs typeface="Arial" pitchFamily="34" charset="0"/>
              </a:rPr>
              <a:t>xml</a:t>
            </a:r>
            <a:r>
              <a:rPr lang="vi-VN" altLang="ko-KR" sz="1200" dirty="0">
                <a:solidFill>
                  <a:schemeClr val="bg1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3266" y="1687327"/>
            <a:ext cx="45719" cy="2836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4714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FAEA90-371A-4379-AFBB-702E2A876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Shapes</a:t>
            </a: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20C2B74B-BECB-4535-B502-06DC80D74B06}"/>
              </a:ext>
            </a:extLst>
          </p:cNvPr>
          <p:cNvGrpSpPr/>
          <p:nvPr/>
        </p:nvGrpSpPr>
        <p:grpSpPr>
          <a:xfrm>
            <a:off x="5705611" y="1090334"/>
            <a:ext cx="1052368" cy="3696329"/>
            <a:chOff x="4058860" y="987781"/>
            <a:chExt cx="1052368" cy="3696329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25302530-3AAA-4B18-B144-C49D138138CE}"/>
                </a:ext>
              </a:extLst>
            </p:cNvPr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91FA14DC-BAA1-4B27-93F4-512A9C64EF6C}"/>
                </a:ext>
              </a:extLst>
            </p:cNvPr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C6C7785C-8982-46D8-BD2D-F0082959A035}"/>
                </a:ext>
              </a:extLst>
            </p:cNvPr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EA746AB-277A-4BA1-9F0A-B7C535C1FB4A}"/>
                </a:ext>
              </a:extLst>
            </p:cNvPr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DD3C104-DCA5-4C07-AA7C-5F42944E40F4}"/>
                </a:ext>
              </a:extLst>
            </p:cNvPr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B6979A23-A285-45E9-95F0-43DC4293EA1E}"/>
                </a:ext>
              </a:extLst>
            </p:cNvPr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Parallelogram 15">
              <a:extLst>
                <a:ext uri="{FF2B5EF4-FFF2-40B4-BE49-F238E27FC236}">
                  <a16:creationId xmlns:a16="http://schemas.microsoft.com/office/drawing/2014/main" id="{00FFC3E9-ACCE-438D-B2B5-5AA4625B76F2}"/>
                </a:ext>
              </a:extLst>
            </p:cNvPr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5F79F49-58E8-4478-83BB-5809BAA07443}"/>
              </a:ext>
            </a:extLst>
          </p:cNvPr>
          <p:cNvGrpSpPr/>
          <p:nvPr/>
        </p:nvGrpSpPr>
        <p:grpSpPr>
          <a:xfrm>
            <a:off x="6996748" y="1882422"/>
            <a:ext cx="1296144" cy="2760467"/>
            <a:chOff x="6777274" y="1831284"/>
            <a:chExt cx="552841" cy="117741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39069EC5-081A-4BF5-ADB4-DFB8C9680FD7}"/>
                </a:ext>
              </a:extLst>
            </p:cNvPr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A14A9F0-A0DA-428A-B109-2F3FAF5EA287}"/>
                  </a:ext>
                </a:extLst>
              </p:cNvPr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E58BA02-427E-476C-927F-941A5BEE8001}"/>
                  </a:ext>
                </a:extLst>
              </p:cNvPr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D576C7F-8CAF-4600-8ECF-22D5FBEC5FEA}"/>
                </a:ext>
              </a:extLst>
            </p:cNvPr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13318">
            <a:extLst>
              <a:ext uri="{FF2B5EF4-FFF2-40B4-BE49-F238E27FC236}">
                <a16:creationId xmlns:a16="http://schemas.microsoft.com/office/drawing/2014/main" id="{3176A925-9561-4C3F-8238-DB986AC67B50}"/>
              </a:ext>
            </a:extLst>
          </p:cNvPr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19" name="Group 23">
              <a:extLst>
                <a:ext uri="{FF2B5EF4-FFF2-40B4-BE49-F238E27FC236}">
                  <a16:creationId xmlns:a16="http://schemas.microsoft.com/office/drawing/2014/main" id="{F1830171-F3BF-4D8C-BBE7-DC399D6D1691}"/>
                </a:ext>
              </a:extLst>
            </p:cNvPr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32" name="Rectangle 8">
                <a:extLst>
                  <a:ext uri="{FF2B5EF4-FFF2-40B4-BE49-F238E27FC236}">
                    <a16:creationId xmlns:a16="http://schemas.microsoft.com/office/drawing/2014/main" id="{EA6408B1-590A-4B35-99D9-FD571251018D}"/>
                  </a:ext>
                </a:extLst>
              </p:cNvPr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Rectangle 8">
                <a:extLst>
                  <a:ext uri="{FF2B5EF4-FFF2-40B4-BE49-F238E27FC236}">
                    <a16:creationId xmlns:a16="http://schemas.microsoft.com/office/drawing/2014/main" id="{9AD44607-A66D-48A0-9FE2-E296E272740A}"/>
                  </a:ext>
                </a:extLst>
              </p:cNvPr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8281CE4E-D56C-4E49-B3E2-5D78C9EA1732}"/>
                  </a:ext>
                </a:extLst>
              </p:cNvPr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Rectangle 2">
                <a:extLst>
                  <a:ext uri="{FF2B5EF4-FFF2-40B4-BE49-F238E27FC236}">
                    <a16:creationId xmlns:a16="http://schemas.microsoft.com/office/drawing/2014/main" id="{3E95295E-B3E7-4F6E-8448-4A4089D20A1A}"/>
                  </a:ext>
                </a:extLst>
              </p:cNvPr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BCDA3D7C-208F-4796-9CD0-D2F312817A95}"/>
                  </a:ext>
                </a:extLst>
              </p:cNvPr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5990E51F-BEB5-4B24-98F7-94F4F212A2D3}"/>
                  </a:ext>
                </a:extLst>
              </p:cNvPr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Isosceles Triangle 4">
                <a:extLst>
                  <a:ext uri="{FF2B5EF4-FFF2-40B4-BE49-F238E27FC236}">
                    <a16:creationId xmlns:a16="http://schemas.microsoft.com/office/drawing/2014/main" id="{0764F1D1-C010-460B-9C7C-2FF50681B51A}"/>
                  </a:ext>
                </a:extLst>
              </p:cNvPr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Group 26">
              <a:extLst>
                <a:ext uri="{FF2B5EF4-FFF2-40B4-BE49-F238E27FC236}">
                  <a16:creationId xmlns:a16="http://schemas.microsoft.com/office/drawing/2014/main" id="{187C0761-B81E-4279-BA43-015F4789B66D}"/>
                </a:ext>
              </a:extLst>
            </p:cNvPr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21" name="Teardrop 30">
                <a:extLst>
                  <a:ext uri="{FF2B5EF4-FFF2-40B4-BE49-F238E27FC236}">
                    <a16:creationId xmlns:a16="http://schemas.microsoft.com/office/drawing/2014/main" id="{64AC187B-0A2A-489A-A907-3D496D0F402B}"/>
                  </a:ext>
                </a:extLst>
              </p:cNvPr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rapezoid 24">
                <a:extLst>
                  <a:ext uri="{FF2B5EF4-FFF2-40B4-BE49-F238E27FC236}">
                    <a16:creationId xmlns:a16="http://schemas.microsoft.com/office/drawing/2014/main" id="{7651C308-51DD-43ED-AD7A-2E53A4CDDA81}"/>
                  </a:ext>
                </a:extLst>
              </p:cNvPr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Rounded Rectangle 18">
                <a:extLst>
                  <a:ext uri="{FF2B5EF4-FFF2-40B4-BE49-F238E27FC236}">
                    <a16:creationId xmlns:a16="http://schemas.microsoft.com/office/drawing/2014/main" id="{62930416-EBA5-4143-8370-943F45E8700C}"/>
                  </a:ext>
                </a:extLst>
              </p:cNvPr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ounded Rectangle 19">
                <a:extLst>
                  <a:ext uri="{FF2B5EF4-FFF2-40B4-BE49-F238E27FC236}">
                    <a16:creationId xmlns:a16="http://schemas.microsoft.com/office/drawing/2014/main" id="{0353A222-C645-4858-A96B-D4B4B9C69293}"/>
                  </a:ext>
                </a:extLst>
              </p:cNvPr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ounded Rectangle 20">
                <a:extLst>
                  <a:ext uri="{FF2B5EF4-FFF2-40B4-BE49-F238E27FC236}">
                    <a16:creationId xmlns:a16="http://schemas.microsoft.com/office/drawing/2014/main" id="{AE7A8672-48A3-4738-9AFC-10E91DD06D6B}"/>
                  </a:ext>
                </a:extLst>
              </p:cNvPr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1">
                <a:extLst>
                  <a:ext uri="{FF2B5EF4-FFF2-40B4-BE49-F238E27FC236}">
                    <a16:creationId xmlns:a16="http://schemas.microsoft.com/office/drawing/2014/main" id="{971073D8-F5DB-49E0-90B8-CB5EE821BBDF}"/>
                  </a:ext>
                </a:extLst>
              </p:cNvPr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ounded Rectangle 22">
                <a:extLst>
                  <a:ext uri="{FF2B5EF4-FFF2-40B4-BE49-F238E27FC236}">
                    <a16:creationId xmlns:a16="http://schemas.microsoft.com/office/drawing/2014/main" id="{84868AB7-B7FC-41AD-8F70-C0362E013604}"/>
                  </a:ext>
                </a:extLst>
              </p:cNvPr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ed Rectangle 25">
                <a:extLst>
                  <a:ext uri="{FF2B5EF4-FFF2-40B4-BE49-F238E27FC236}">
                    <a16:creationId xmlns:a16="http://schemas.microsoft.com/office/drawing/2014/main" id="{D3DAEEE6-E3DD-4070-AFC9-DF5EF5A20C44}"/>
                  </a:ext>
                </a:extLst>
              </p:cNvPr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Rounded Rectangle 27">
                <a:extLst>
                  <a:ext uri="{FF2B5EF4-FFF2-40B4-BE49-F238E27FC236}">
                    <a16:creationId xmlns:a16="http://schemas.microsoft.com/office/drawing/2014/main" id="{577B8435-1E8C-4F57-B74D-B56C83326D65}"/>
                  </a:ext>
                </a:extLst>
              </p:cNvPr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8">
                <a:extLst>
                  <a:ext uri="{FF2B5EF4-FFF2-40B4-BE49-F238E27FC236}">
                    <a16:creationId xmlns:a16="http://schemas.microsoft.com/office/drawing/2014/main" id="{B0241759-7E69-42F7-8D33-266DE9417147}"/>
                  </a:ext>
                </a:extLst>
              </p:cNvPr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29">
                <a:extLst>
                  <a:ext uri="{FF2B5EF4-FFF2-40B4-BE49-F238E27FC236}">
                    <a16:creationId xmlns:a16="http://schemas.microsoft.com/office/drawing/2014/main" id="{DD2DBE1F-0326-42C7-B5F3-A1B7E8B47779}"/>
                  </a:ext>
                </a:extLst>
              </p:cNvPr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Freeform 13312">
            <a:extLst>
              <a:ext uri="{FF2B5EF4-FFF2-40B4-BE49-F238E27FC236}">
                <a16:creationId xmlns:a16="http://schemas.microsoft.com/office/drawing/2014/main" id="{36A901D8-68F0-4EDC-8133-6AF6E902A151}"/>
              </a:ext>
            </a:extLst>
          </p:cNvPr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3C447687-3C26-4F6D-946F-76D90165FA0C}"/>
              </a:ext>
            </a:extLst>
          </p:cNvPr>
          <p:cNvSpPr>
            <a:spLocks/>
          </p:cNvSpPr>
          <p:nvPr/>
        </p:nvSpPr>
        <p:spPr bwMode="auto">
          <a:xfrm>
            <a:off x="4600019" y="1667069"/>
            <a:ext cx="765102" cy="2729660"/>
          </a:xfrm>
          <a:custGeom>
            <a:avLst/>
            <a:gdLst>
              <a:gd name="T0" fmla="*/ 453 w 768"/>
              <a:gd name="T1" fmla="*/ 45 h 2740"/>
              <a:gd name="T2" fmla="*/ 508 w 768"/>
              <a:gd name="T3" fmla="*/ 200 h 2740"/>
              <a:gd name="T4" fmla="*/ 464 w 768"/>
              <a:gd name="T5" fmla="*/ 287 h 2740"/>
              <a:gd name="T6" fmla="*/ 479 w 768"/>
              <a:gd name="T7" fmla="*/ 389 h 2740"/>
              <a:gd name="T8" fmla="*/ 628 w 768"/>
              <a:gd name="T9" fmla="*/ 445 h 2740"/>
              <a:gd name="T10" fmla="*/ 691 w 768"/>
              <a:gd name="T11" fmla="*/ 583 h 2740"/>
              <a:gd name="T12" fmla="*/ 719 w 768"/>
              <a:gd name="T13" fmla="*/ 858 h 2740"/>
              <a:gd name="T14" fmla="*/ 748 w 768"/>
              <a:gd name="T15" fmla="*/ 1287 h 2740"/>
              <a:gd name="T16" fmla="*/ 768 w 768"/>
              <a:gd name="T17" fmla="*/ 1416 h 2740"/>
              <a:gd name="T18" fmla="*/ 713 w 768"/>
              <a:gd name="T19" fmla="*/ 1478 h 2740"/>
              <a:gd name="T20" fmla="*/ 677 w 768"/>
              <a:gd name="T21" fmla="*/ 1427 h 2740"/>
              <a:gd name="T22" fmla="*/ 691 w 768"/>
              <a:gd name="T23" fmla="*/ 1320 h 2740"/>
              <a:gd name="T24" fmla="*/ 639 w 768"/>
              <a:gd name="T25" fmla="*/ 934 h 2740"/>
              <a:gd name="T26" fmla="*/ 595 w 768"/>
              <a:gd name="T27" fmla="*/ 745 h 2740"/>
              <a:gd name="T28" fmla="*/ 555 w 768"/>
              <a:gd name="T29" fmla="*/ 792 h 2740"/>
              <a:gd name="T30" fmla="*/ 535 w 768"/>
              <a:gd name="T31" fmla="*/ 947 h 2740"/>
              <a:gd name="T32" fmla="*/ 611 w 768"/>
              <a:gd name="T33" fmla="*/ 1125 h 2740"/>
              <a:gd name="T34" fmla="*/ 639 w 768"/>
              <a:gd name="T35" fmla="*/ 1351 h 2740"/>
              <a:gd name="T36" fmla="*/ 617 w 768"/>
              <a:gd name="T37" fmla="*/ 1912 h 2740"/>
              <a:gd name="T38" fmla="*/ 544 w 768"/>
              <a:gd name="T39" fmla="*/ 2387 h 2740"/>
              <a:gd name="T40" fmla="*/ 559 w 768"/>
              <a:gd name="T41" fmla="*/ 2711 h 2740"/>
              <a:gd name="T42" fmla="*/ 455 w 768"/>
              <a:gd name="T43" fmla="*/ 2687 h 2740"/>
              <a:gd name="T44" fmla="*/ 451 w 768"/>
              <a:gd name="T45" fmla="*/ 2523 h 2740"/>
              <a:gd name="T46" fmla="*/ 468 w 768"/>
              <a:gd name="T47" fmla="*/ 2363 h 2740"/>
              <a:gd name="T48" fmla="*/ 448 w 768"/>
              <a:gd name="T49" fmla="*/ 2136 h 2740"/>
              <a:gd name="T50" fmla="*/ 455 w 768"/>
              <a:gd name="T51" fmla="*/ 1894 h 2740"/>
              <a:gd name="T52" fmla="*/ 406 w 768"/>
              <a:gd name="T53" fmla="*/ 1598 h 2740"/>
              <a:gd name="T54" fmla="*/ 351 w 768"/>
              <a:gd name="T55" fmla="*/ 1680 h 2740"/>
              <a:gd name="T56" fmla="*/ 330 w 768"/>
              <a:gd name="T57" fmla="*/ 2018 h 2740"/>
              <a:gd name="T58" fmla="*/ 310 w 768"/>
              <a:gd name="T59" fmla="*/ 2223 h 2740"/>
              <a:gd name="T60" fmla="*/ 308 w 768"/>
              <a:gd name="T61" fmla="*/ 2411 h 2740"/>
              <a:gd name="T62" fmla="*/ 324 w 768"/>
              <a:gd name="T63" fmla="*/ 2647 h 2740"/>
              <a:gd name="T64" fmla="*/ 253 w 768"/>
              <a:gd name="T65" fmla="*/ 2729 h 2740"/>
              <a:gd name="T66" fmla="*/ 217 w 768"/>
              <a:gd name="T67" fmla="*/ 2616 h 2740"/>
              <a:gd name="T68" fmla="*/ 231 w 768"/>
              <a:gd name="T69" fmla="*/ 2376 h 2740"/>
              <a:gd name="T70" fmla="*/ 180 w 768"/>
              <a:gd name="T71" fmla="*/ 2118 h 2740"/>
              <a:gd name="T72" fmla="*/ 168 w 768"/>
              <a:gd name="T73" fmla="*/ 1867 h 2740"/>
              <a:gd name="T74" fmla="*/ 175 w 768"/>
              <a:gd name="T75" fmla="*/ 1607 h 2740"/>
              <a:gd name="T76" fmla="*/ 126 w 768"/>
              <a:gd name="T77" fmla="*/ 1363 h 2740"/>
              <a:gd name="T78" fmla="*/ 166 w 768"/>
              <a:gd name="T79" fmla="*/ 1107 h 2740"/>
              <a:gd name="T80" fmla="*/ 235 w 768"/>
              <a:gd name="T81" fmla="*/ 869 h 2740"/>
              <a:gd name="T82" fmla="*/ 182 w 768"/>
              <a:gd name="T83" fmla="*/ 711 h 2740"/>
              <a:gd name="T84" fmla="*/ 128 w 768"/>
              <a:gd name="T85" fmla="*/ 931 h 2740"/>
              <a:gd name="T86" fmla="*/ 119 w 768"/>
              <a:gd name="T87" fmla="*/ 1111 h 2740"/>
              <a:gd name="T88" fmla="*/ 64 w 768"/>
              <a:gd name="T89" fmla="*/ 1311 h 2740"/>
              <a:gd name="T90" fmla="*/ 100 w 768"/>
              <a:gd name="T91" fmla="*/ 1460 h 2740"/>
              <a:gd name="T92" fmla="*/ 79 w 768"/>
              <a:gd name="T93" fmla="*/ 1481 h 2740"/>
              <a:gd name="T94" fmla="*/ 4 w 768"/>
              <a:gd name="T95" fmla="*/ 1423 h 2740"/>
              <a:gd name="T96" fmla="*/ 22 w 768"/>
              <a:gd name="T97" fmla="*/ 1251 h 2740"/>
              <a:gd name="T98" fmla="*/ 70 w 768"/>
              <a:gd name="T99" fmla="*/ 623 h 2740"/>
              <a:gd name="T100" fmla="*/ 117 w 768"/>
              <a:gd name="T101" fmla="*/ 458 h 2740"/>
              <a:gd name="T102" fmla="*/ 251 w 768"/>
              <a:gd name="T103" fmla="*/ 412 h 2740"/>
              <a:gd name="T104" fmla="*/ 320 w 768"/>
              <a:gd name="T105" fmla="*/ 325 h 2740"/>
              <a:gd name="T106" fmla="*/ 253 w 768"/>
              <a:gd name="T107" fmla="*/ 221 h 2740"/>
              <a:gd name="T108" fmla="*/ 250 w 768"/>
              <a:gd name="T109" fmla="*/ 136 h 2740"/>
              <a:gd name="T110" fmla="*/ 322 w 768"/>
              <a:gd name="T111" fmla="*/ 3 h 2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68" h="2740">
                <a:moveTo>
                  <a:pt x="339" y="0"/>
                </a:moveTo>
                <a:lnTo>
                  <a:pt x="375" y="3"/>
                </a:lnTo>
                <a:lnTo>
                  <a:pt x="406" y="12"/>
                </a:lnTo>
                <a:lnTo>
                  <a:pt x="431" y="27"/>
                </a:lnTo>
                <a:lnTo>
                  <a:pt x="453" y="45"/>
                </a:lnTo>
                <a:lnTo>
                  <a:pt x="471" y="69"/>
                </a:lnTo>
                <a:lnTo>
                  <a:pt x="486" y="94"/>
                </a:lnTo>
                <a:lnTo>
                  <a:pt x="495" y="123"/>
                </a:lnTo>
                <a:lnTo>
                  <a:pt x="495" y="183"/>
                </a:lnTo>
                <a:lnTo>
                  <a:pt x="508" y="200"/>
                </a:lnTo>
                <a:lnTo>
                  <a:pt x="502" y="221"/>
                </a:lnTo>
                <a:lnTo>
                  <a:pt x="495" y="240"/>
                </a:lnTo>
                <a:lnTo>
                  <a:pt x="484" y="256"/>
                </a:lnTo>
                <a:lnTo>
                  <a:pt x="475" y="271"/>
                </a:lnTo>
                <a:lnTo>
                  <a:pt x="464" y="287"/>
                </a:lnTo>
                <a:lnTo>
                  <a:pt x="455" y="303"/>
                </a:lnTo>
                <a:lnTo>
                  <a:pt x="451" y="323"/>
                </a:lnTo>
                <a:lnTo>
                  <a:pt x="450" y="349"/>
                </a:lnTo>
                <a:lnTo>
                  <a:pt x="455" y="380"/>
                </a:lnTo>
                <a:lnTo>
                  <a:pt x="479" y="389"/>
                </a:lnTo>
                <a:lnTo>
                  <a:pt x="508" y="400"/>
                </a:lnTo>
                <a:lnTo>
                  <a:pt x="539" y="409"/>
                </a:lnTo>
                <a:lnTo>
                  <a:pt x="570" y="420"/>
                </a:lnTo>
                <a:lnTo>
                  <a:pt x="600" y="431"/>
                </a:lnTo>
                <a:lnTo>
                  <a:pt x="628" y="445"/>
                </a:lnTo>
                <a:lnTo>
                  <a:pt x="650" y="460"/>
                </a:lnTo>
                <a:lnTo>
                  <a:pt x="668" y="480"/>
                </a:lnTo>
                <a:lnTo>
                  <a:pt x="682" y="511"/>
                </a:lnTo>
                <a:lnTo>
                  <a:pt x="690" y="545"/>
                </a:lnTo>
                <a:lnTo>
                  <a:pt x="691" y="583"/>
                </a:lnTo>
                <a:lnTo>
                  <a:pt x="693" y="623"/>
                </a:lnTo>
                <a:lnTo>
                  <a:pt x="693" y="665"/>
                </a:lnTo>
                <a:lnTo>
                  <a:pt x="699" y="707"/>
                </a:lnTo>
                <a:lnTo>
                  <a:pt x="710" y="781"/>
                </a:lnTo>
                <a:lnTo>
                  <a:pt x="719" y="858"/>
                </a:lnTo>
                <a:lnTo>
                  <a:pt x="728" y="931"/>
                </a:lnTo>
                <a:lnTo>
                  <a:pt x="739" y="1000"/>
                </a:lnTo>
                <a:lnTo>
                  <a:pt x="742" y="1183"/>
                </a:lnTo>
                <a:lnTo>
                  <a:pt x="742" y="1267"/>
                </a:lnTo>
                <a:lnTo>
                  <a:pt x="748" y="1287"/>
                </a:lnTo>
                <a:lnTo>
                  <a:pt x="753" y="1311"/>
                </a:lnTo>
                <a:lnTo>
                  <a:pt x="759" y="1336"/>
                </a:lnTo>
                <a:lnTo>
                  <a:pt x="762" y="1363"/>
                </a:lnTo>
                <a:lnTo>
                  <a:pt x="766" y="1391"/>
                </a:lnTo>
                <a:lnTo>
                  <a:pt x="768" y="1416"/>
                </a:lnTo>
                <a:lnTo>
                  <a:pt x="764" y="1440"/>
                </a:lnTo>
                <a:lnTo>
                  <a:pt x="757" y="1458"/>
                </a:lnTo>
                <a:lnTo>
                  <a:pt x="742" y="1474"/>
                </a:lnTo>
                <a:lnTo>
                  <a:pt x="722" y="1483"/>
                </a:lnTo>
                <a:lnTo>
                  <a:pt x="713" y="1478"/>
                </a:lnTo>
                <a:lnTo>
                  <a:pt x="699" y="1478"/>
                </a:lnTo>
                <a:lnTo>
                  <a:pt x="682" y="1480"/>
                </a:lnTo>
                <a:lnTo>
                  <a:pt x="668" y="1480"/>
                </a:lnTo>
                <a:lnTo>
                  <a:pt x="659" y="1443"/>
                </a:lnTo>
                <a:lnTo>
                  <a:pt x="677" y="1427"/>
                </a:lnTo>
                <a:lnTo>
                  <a:pt x="686" y="1411"/>
                </a:lnTo>
                <a:lnTo>
                  <a:pt x="688" y="1394"/>
                </a:lnTo>
                <a:lnTo>
                  <a:pt x="688" y="1372"/>
                </a:lnTo>
                <a:lnTo>
                  <a:pt x="688" y="1349"/>
                </a:lnTo>
                <a:lnTo>
                  <a:pt x="691" y="1320"/>
                </a:lnTo>
                <a:lnTo>
                  <a:pt x="695" y="1305"/>
                </a:lnTo>
                <a:lnTo>
                  <a:pt x="700" y="1287"/>
                </a:lnTo>
                <a:lnTo>
                  <a:pt x="699" y="1267"/>
                </a:lnTo>
                <a:lnTo>
                  <a:pt x="642" y="1096"/>
                </a:lnTo>
                <a:lnTo>
                  <a:pt x="639" y="934"/>
                </a:lnTo>
                <a:lnTo>
                  <a:pt x="608" y="827"/>
                </a:lnTo>
                <a:lnTo>
                  <a:pt x="604" y="809"/>
                </a:lnTo>
                <a:lnTo>
                  <a:pt x="600" y="789"/>
                </a:lnTo>
                <a:lnTo>
                  <a:pt x="599" y="767"/>
                </a:lnTo>
                <a:lnTo>
                  <a:pt x="595" y="745"/>
                </a:lnTo>
                <a:lnTo>
                  <a:pt x="588" y="727"/>
                </a:lnTo>
                <a:lnTo>
                  <a:pt x="579" y="714"/>
                </a:lnTo>
                <a:lnTo>
                  <a:pt x="573" y="741"/>
                </a:lnTo>
                <a:lnTo>
                  <a:pt x="566" y="767"/>
                </a:lnTo>
                <a:lnTo>
                  <a:pt x="555" y="792"/>
                </a:lnTo>
                <a:lnTo>
                  <a:pt x="544" y="820"/>
                </a:lnTo>
                <a:lnTo>
                  <a:pt x="535" y="849"/>
                </a:lnTo>
                <a:lnTo>
                  <a:pt x="530" y="880"/>
                </a:lnTo>
                <a:lnTo>
                  <a:pt x="530" y="912"/>
                </a:lnTo>
                <a:lnTo>
                  <a:pt x="535" y="947"/>
                </a:lnTo>
                <a:lnTo>
                  <a:pt x="546" y="983"/>
                </a:lnTo>
                <a:lnTo>
                  <a:pt x="560" y="1018"/>
                </a:lnTo>
                <a:lnTo>
                  <a:pt x="577" y="1052"/>
                </a:lnTo>
                <a:lnTo>
                  <a:pt x="595" y="1089"/>
                </a:lnTo>
                <a:lnTo>
                  <a:pt x="611" y="1125"/>
                </a:lnTo>
                <a:lnTo>
                  <a:pt x="626" y="1165"/>
                </a:lnTo>
                <a:lnTo>
                  <a:pt x="637" y="1207"/>
                </a:lnTo>
                <a:lnTo>
                  <a:pt x="644" y="1251"/>
                </a:lnTo>
                <a:lnTo>
                  <a:pt x="646" y="1300"/>
                </a:lnTo>
                <a:lnTo>
                  <a:pt x="639" y="1351"/>
                </a:lnTo>
                <a:lnTo>
                  <a:pt x="582" y="1680"/>
                </a:lnTo>
                <a:lnTo>
                  <a:pt x="590" y="1734"/>
                </a:lnTo>
                <a:lnTo>
                  <a:pt x="599" y="1792"/>
                </a:lnTo>
                <a:lnTo>
                  <a:pt x="608" y="1851"/>
                </a:lnTo>
                <a:lnTo>
                  <a:pt x="617" y="1912"/>
                </a:lnTo>
                <a:lnTo>
                  <a:pt x="617" y="1972"/>
                </a:lnTo>
                <a:lnTo>
                  <a:pt x="611" y="2034"/>
                </a:lnTo>
                <a:lnTo>
                  <a:pt x="559" y="2320"/>
                </a:lnTo>
                <a:lnTo>
                  <a:pt x="551" y="2351"/>
                </a:lnTo>
                <a:lnTo>
                  <a:pt x="544" y="2387"/>
                </a:lnTo>
                <a:lnTo>
                  <a:pt x="537" y="2425"/>
                </a:lnTo>
                <a:lnTo>
                  <a:pt x="535" y="2463"/>
                </a:lnTo>
                <a:lnTo>
                  <a:pt x="539" y="2503"/>
                </a:lnTo>
                <a:lnTo>
                  <a:pt x="582" y="2696"/>
                </a:lnTo>
                <a:lnTo>
                  <a:pt x="559" y="2711"/>
                </a:lnTo>
                <a:lnTo>
                  <a:pt x="533" y="2723"/>
                </a:lnTo>
                <a:lnTo>
                  <a:pt x="504" y="2734"/>
                </a:lnTo>
                <a:lnTo>
                  <a:pt x="471" y="2740"/>
                </a:lnTo>
                <a:lnTo>
                  <a:pt x="460" y="2714"/>
                </a:lnTo>
                <a:lnTo>
                  <a:pt x="455" y="2687"/>
                </a:lnTo>
                <a:lnTo>
                  <a:pt x="453" y="2656"/>
                </a:lnTo>
                <a:lnTo>
                  <a:pt x="455" y="2625"/>
                </a:lnTo>
                <a:lnTo>
                  <a:pt x="457" y="2591"/>
                </a:lnTo>
                <a:lnTo>
                  <a:pt x="455" y="2556"/>
                </a:lnTo>
                <a:lnTo>
                  <a:pt x="451" y="2523"/>
                </a:lnTo>
                <a:lnTo>
                  <a:pt x="448" y="2492"/>
                </a:lnTo>
                <a:lnTo>
                  <a:pt x="450" y="2461"/>
                </a:lnTo>
                <a:lnTo>
                  <a:pt x="455" y="2431"/>
                </a:lnTo>
                <a:lnTo>
                  <a:pt x="460" y="2398"/>
                </a:lnTo>
                <a:lnTo>
                  <a:pt x="468" y="2363"/>
                </a:lnTo>
                <a:lnTo>
                  <a:pt x="471" y="2327"/>
                </a:lnTo>
                <a:lnTo>
                  <a:pt x="471" y="2287"/>
                </a:lnTo>
                <a:lnTo>
                  <a:pt x="468" y="2243"/>
                </a:lnTo>
                <a:lnTo>
                  <a:pt x="457" y="2192"/>
                </a:lnTo>
                <a:lnTo>
                  <a:pt x="448" y="2136"/>
                </a:lnTo>
                <a:lnTo>
                  <a:pt x="439" y="2074"/>
                </a:lnTo>
                <a:lnTo>
                  <a:pt x="437" y="2012"/>
                </a:lnTo>
                <a:lnTo>
                  <a:pt x="442" y="1951"/>
                </a:lnTo>
                <a:lnTo>
                  <a:pt x="448" y="1925"/>
                </a:lnTo>
                <a:lnTo>
                  <a:pt x="455" y="1894"/>
                </a:lnTo>
                <a:lnTo>
                  <a:pt x="457" y="1863"/>
                </a:lnTo>
                <a:lnTo>
                  <a:pt x="455" y="1831"/>
                </a:lnTo>
                <a:lnTo>
                  <a:pt x="439" y="1754"/>
                </a:lnTo>
                <a:lnTo>
                  <a:pt x="422" y="1678"/>
                </a:lnTo>
                <a:lnTo>
                  <a:pt x="406" y="1598"/>
                </a:lnTo>
                <a:lnTo>
                  <a:pt x="395" y="1516"/>
                </a:lnTo>
                <a:lnTo>
                  <a:pt x="388" y="1431"/>
                </a:lnTo>
                <a:lnTo>
                  <a:pt x="382" y="1431"/>
                </a:lnTo>
                <a:lnTo>
                  <a:pt x="382" y="1436"/>
                </a:lnTo>
                <a:lnTo>
                  <a:pt x="351" y="1680"/>
                </a:lnTo>
                <a:lnTo>
                  <a:pt x="319" y="1807"/>
                </a:lnTo>
                <a:lnTo>
                  <a:pt x="313" y="1861"/>
                </a:lnTo>
                <a:lnTo>
                  <a:pt x="317" y="1914"/>
                </a:lnTo>
                <a:lnTo>
                  <a:pt x="322" y="1965"/>
                </a:lnTo>
                <a:lnTo>
                  <a:pt x="330" y="2018"/>
                </a:lnTo>
                <a:lnTo>
                  <a:pt x="331" y="2072"/>
                </a:lnTo>
                <a:lnTo>
                  <a:pt x="328" y="2127"/>
                </a:lnTo>
                <a:lnTo>
                  <a:pt x="322" y="2152"/>
                </a:lnTo>
                <a:lnTo>
                  <a:pt x="317" y="2185"/>
                </a:lnTo>
                <a:lnTo>
                  <a:pt x="310" y="2223"/>
                </a:lnTo>
                <a:lnTo>
                  <a:pt x="304" y="2263"/>
                </a:lnTo>
                <a:lnTo>
                  <a:pt x="300" y="2303"/>
                </a:lnTo>
                <a:lnTo>
                  <a:pt x="299" y="2343"/>
                </a:lnTo>
                <a:lnTo>
                  <a:pt x="300" y="2380"/>
                </a:lnTo>
                <a:lnTo>
                  <a:pt x="308" y="2411"/>
                </a:lnTo>
                <a:lnTo>
                  <a:pt x="339" y="2474"/>
                </a:lnTo>
                <a:lnTo>
                  <a:pt x="328" y="2511"/>
                </a:lnTo>
                <a:lnTo>
                  <a:pt x="320" y="2556"/>
                </a:lnTo>
                <a:lnTo>
                  <a:pt x="320" y="2603"/>
                </a:lnTo>
                <a:lnTo>
                  <a:pt x="324" y="2647"/>
                </a:lnTo>
                <a:lnTo>
                  <a:pt x="324" y="2689"/>
                </a:lnTo>
                <a:lnTo>
                  <a:pt x="319" y="2727"/>
                </a:lnTo>
                <a:lnTo>
                  <a:pt x="299" y="2734"/>
                </a:lnTo>
                <a:lnTo>
                  <a:pt x="275" y="2736"/>
                </a:lnTo>
                <a:lnTo>
                  <a:pt x="253" y="2729"/>
                </a:lnTo>
                <a:lnTo>
                  <a:pt x="231" y="2718"/>
                </a:lnTo>
                <a:lnTo>
                  <a:pt x="213" y="2700"/>
                </a:lnTo>
                <a:lnTo>
                  <a:pt x="202" y="2678"/>
                </a:lnTo>
                <a:lnTo>
                  <a:pt x="199" y="2651"/>
                </a:lnTo>
                <a:lnTo>
                  <a:pt x="217" y="2616"/>
                </a:lnTo>
                <a:lnTo>
                  <a:pt x="230" y="2574"/>
                </a:lnTo>
                <a:lnTo>
                  <a:pt x="235" y="2529"/>
                </a:lnTo>
                <a:lnTo>
                  <a:pt x="239" y="2480"/>
                </a:lnTo>
                <a:lnTo>
                  <a:pt x="237" y="2429"/>
                </a:lnTo>
                <a:lnTo>
                  <a:pt x="231" y="2376"/>
                </a:lnTo>
                <a:lnTo>
                  <a:pt x="222" y="2321"/>
                </a:lnTo>
                <a:lnTo>
                  <a:pt x="213" y="2267"/>
                </a:lnTo>
                <a:lnTo>
                  <a:pt x="202" y="2216"/>
                </a:lnTo>
                <a:lnTo>
                  <a:pt x="191" y="2165"/>
                </a:lnTo>
                <a:lnTo>
                  <a:pt x="180" y="2118"/>
                </a:lnTo>
                <a:lnTo>
                  <a:pt x="171" y="2074"/>
                </a:lnTo>
                <a:lnTo>
                  <a:pt x="162" y="2034"/>
                </a:lnTo>
                <a:lnTo>
                  <a:pt x="157" y="1980"/>
                </a:lnTo>
                <a:lnTo>
                  <a:pt x="160" y="1923"/>
                </a:lnTo>
                <a:lnTo>
                  <a:pt x="168" y="1867"/>
                </a:lnTo>
                <a:lnTo>
                  <a:pt x="179" y="1812"/>
                </a:lnTo>
                <a:lnTo>
                  <a:pt x="186" y="1756"/>
                </a:lnTo>
                <a:lnTo>
                  <a:pt x="190" y="1700"/>
                </a:lnTo>
                <a:lnTo>
                  <a:pt x="182" y="1643"/>
                </a:lnTo>
                <a:lnTo>
                  <a:pt x="175" y="1607"/>
                </a:lnTo>
                <a:lnTo>
                  <a:pt x="166" y="1565"/>
                </a:lnTo>
                <a:lnTo>
                  <a:pt x="155" y="1518"/>
                </a:lnTo>
                <a:lnTo>
                  <a:pt x="144" y="1467"/>
                </a:lnTo>
                <a:lnTo>
                  <a:pt x="133" y="1414"/>
                </a:lnTo>
                <a:lnTo>
                  <a:pt x="126" y="1363"/>
                </a:lnTo>
                <a:lnTo>
                  <a:pt x="122" y="1312"/>
                </a:lnTo>
                <a:lnTo>
                  <a:pt x="122" y="1265"/>
                </a:lnTo>
                <a:lnTo>
                  <a:pt x="128" y="1223"/>
                </a:lnTo>
                <a:lnTo>
                  <a:pt x="144" y="1163"/>
                </a:lnTo>
                <a:lnTo>
                  <a:pt x="166" y="1107"/>
                </a:lnTo>
                <a:lnTo>
                  <a:pt x="190" y="1051"/>
                </a:lnTo>
                <a:lnTo>
                  <a:pt x="213" y="998"/>
                </a:lnTo>
                <a:lnTo>
                  <a:pt x="231" y="943"/>
                </a:lnTo>
                <a:lnTo>
                  <a:pt x="237" y="905"/>
                </a:lnTo>
                <a:lnTo>
                  <a:pt x="235" y="869"/>
                </a:lnTo>
                <a:lnTo>
                  <a:pt x="228" y="832"/>
                </a:lnTo>
                <a:lnTo>
                  <a:pt x="215" y="800"/>
                </a:lnTo>
                <a:lnTo>
                  <a:pt x="202" y="769"/>
                </a:lnTo>
                <a:lnTo>
                  <a:pt x="191" y="740"/>
                </a:lnTo>
                <a:lnTo>
                  <a:pt x="182" y="711"/>
                </a:lnTo>
                <a:lnTo>
                  <a:pt x="179" y="711"/>
                </a:lnTo>
                <a:lnTo>
                  <a:pt x="170" y="769"/>
                </a:lnTo>
                <a:lnTo>
                  <a:pt x="157" y="825"/>
                </a:lnTo>
                <a:lnTo>
                  <a:pt x="140" y="878"/>
                </a:lnTo>
                <a:lnTo>
                  <a:pt x="128" y="931"/>
                </a:lnTo>
                <a:lnTo>
                  <a:pt x="122" y="969"/>
                </a:lnTo>
                <a:lnTo>
                  <a:pt x="122" y="1005"/>
                </a:lnTo>
                <a:lnTo>
                  <a:pt x="124" y="1041"/>
                </a:lnTo>
                <a:lnTo>
                  <a:pt x="124" y="1078"/>
                </a:lnTo>
                <a:lnTo>
                  <a:pt x="119" y="1111"/>
                </a:lnTo>
                <a:lnTo>
                  <a:pt x="110" y="1145"/>
                </a:lnTo>
                <a:lnTo>
                  <a:pt x="95" y="1181"/>
                </a:lnTo>
                <a:lnTo>
                  <a:pt x="82" y="1223"/>
                </a:lnTo>
                <a:lnTo>
                  <a:pt x="71" y="1267"/>
                </a:lnTo>
                <a:lnTo>
                  <a:pt x="64" y="1311"/>
                </a:lnTo>
                <a:lnTo>
                  <a:pt x="62" y="1358"/>
                </a:lnTo>
                <a:lnTo>
                  <a:pt x="71" y="1403"/>
                </a:lnTo>
                <a:lnTo>
                  <a:pt x="108" y="1451"/>
                </a:lnTo>
                <a:lnTo>
                  <a:pt x="104" y="1456"/>
                </a:lnTo>
                <a:lnTo>
                  <a:pt x="100" y="1460"/>
                </a:lnTo>
                <a:lnTo>
                  <a:pt x="100" y="1463"/>
                </a:lnTo>
                <a:lnTo>
                  <a:pt x="100" y="1469"/>
                </a:lnTo>
                <a:lnTo>
                  <a:pt x="99" y="1472"/>
                </a:lnTo>
                <a:lnTo>
                  <a:pt x="99" y="1480"/>
                </a:lnTo>
                <a:lnTo>
                  <a:pt x="79" y="1481"/>
                </a:lnTo>
                <a:lnTo>
                  <a:pt x="62" y="1481"/>
                </a:lnTo>
                <a:lnTo>
                  <a:pt x="48" y="1481"/>
                </a:lnTo>
                <a:lnTo>
                  <a:pt x="31" y="1483"/>
                </a:lnTo>
                <a:lnTo>
                  <a:pt x="13" y="1452"/>
                </a:lnTo>
                <a:lnTo>
                  <a:pt x="4" y="1423"/>
                </a:lnTo>
                <a:lnTo>
                  <a:pt x="0" y="1392"/>
                </a:lnTo>
                <a:lnTo>
                  <a:pt x="2" y="1361"/>
                </a:lnTo>
                <a:lnTo>
                  <a:pt x="8" y="1327"/>
                </a:lnTo>
                <a:lnTo>
                  <a:pt x="15" y="1291"/>
                </a:lnTo>
                <a:lnTo>
                  <a:pt x="22" y="1251"/>
                </a:lnTo>
                <a:lnTo>
                  <a:pt x="22" y="1036"/>
                </a:lnTo>
                <a:lnTo>
                  <a:pt x="62" y="751"/>
                </a:lnTo>
                <a:lnTo>
                  <a:pt x="68" y="709"/>
                </a:lnTo>
                <a:lnTo>
                  <a:pt x="70" y="665"/>
                </a:lnTo>
                <a:lnTo>
                  <a:pt x="70" y="623"/>
                </a:lnTo>
                <a:lnTo>
                  <a:pt x="71" y="581"/>
                </a:lnTo>
                <a:lnTo>
                  <a:pt x="75" y="541"/>
                </a:lnTo>
                <a:lnTo>
                  <a:pt x="84" y="507"/>
                </a:lnTo>
                <a:lnTo>
                  <a:pt x="99" y="476"/>
                </a:lnTo>
                <a:lnTo>
                  <a:pt x="117" y="458"/>
                </a:lnTo>
                <a:lnTo>
                  <a:pt x="139" y="445"/>
                </a:lnTo>
                <a:lnTo>
                  <a:pt x="164" y="436"/>
                </a:lnTo>
                <a:lnTo>
                  <a:pt x="193" y="429"/>
                </a:lnTo>
                <a:lnTo>
                  <a:pt x="222" y="421"/>
                </a:lnTo>
                <a:lnTo>
                  <a:pt x="251" y="412"/>
                </a:lnTo>
                <a:lnTo>
                  <a:pt x="275" y="403"/>
                </a:lnTo>
                <a:lnTo>
                  <a:pt x="297" y="389"/>
                </a:lnTo>
                <a:lnTo>
                  <a:pt x="311" y="371"/>
                </a:lnTo>
                <a:lnTo>
                  <a:pt x="322" y="347"/>
                </a:lnTo>
                <a:lnTo>
                  <a:pt x="320" y="325"/>
                </a:lnTo>
                <a:lnTo>
                  <a:pt x="313" y="303"/>
                </a:lnTo>
                <a:lnTo>
                  <a:pt x="299" y="281"/>
                </a:lnTo>
                <a:lnTo>
                  <a:pt x="282" y="261"/>
                </a:lnTo>
                <a:lnTo>
                  <a:pt x="266" y="241"/>
                </a:lnTo>
                <a:lnTo>
                  <a:pt x="253" y="221"/>
                </a:lnTo>
                <a:lnTo>
                  <a:pt x="248" y="203"/>
                </a:lnTo>
                <a:lnTo>
                  <a:pt x="253" y="191"/>
                </a:lnTo>
                <a:lnTo>
                  <a:pt x="253" y="174"/>
                </a:lnTo>
                <a:lnTo>
                  <a:pt x="250" y="154"/>
                </a:lnTo>
                <a:lnTo>
                  <a:pt x="250" y="136"/>
                </a:lnTo>
                <a:lnTo>
                  <a:pt x="251" y="116"/>
                </a:lnTo>
                <a:lnTo>
                  <a:pt x="262" y="83"/>
                </a:lnTo>
                <a:lnTo>
                  <a:pt x="280" y="54"/>
                </a:lnTo>
                <a:lnTo>
                  <a:pt x="302" y="27"/>
                </a:lnTo>
                <a:lnTo>
                  <a:pt x="322" y="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F1894373-B840-4EBA-98FE-CA22E68244EE}"/>
              </a:ext>
            </a:extLst>
          </p:cNvPr>
          <p:cNvSpPr>
            <a:spLocks/>
          </p:cNvSpPr>
          <p:nvPr/>
        </p:nvSpPr>
        <p:spPr bwMode="auto">
          <a:xfrm>
            <a:off x="3376937" y="1614524"/>
            <a:ext cx="813539" cy="282945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867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18">
            <a:extLst>
              <a:ext uri="{FF2B5EF4-FFF2-40B4-BE49-F238E27FC236}">
                <a16:creationId xmlns:a16="http://schemas.microsoft.com/office/drawing/2014/main" id="{F1894373-B840-4EBA-98FE-CA22E68244EE}"/>
              </a:ext>
            </a:extLst>
          </p:cNvPr>
          <p:cNvSpPr>
            <a:spLocks/>
          </p:cNvSpPr>
          <p:nvPr/>
        </p:nvSpPr>
        <p:spPr bwMode="auto">
          <a:xfrm>
            <a:off x="3376937" y="1614524"/>
            <a:ext cx="813539" cy="282945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FAEA90-371A-4379-AFBB-702E2A876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Shapes</a:t>
            </a: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20C2B74B-BECB-4535-B502-06DC80D74B06}"/>
              </a:ext>
            </a:extLst>
          </p:cNvPr>
          <p:cNvGrpSpPr/>
          <p:nvPr/>
        </p:nvGrpSpPr>
        <p:grpSpPr>
          <a:xfrm>
            <a:off x="3509674" y="1167338"/>
            <a:ext cx="3017466" cy="3619325"/>
            <a:chOff x="1862923" y="1064785"/>
            <a:chExt cx="3017466" cy="3619325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25302530-3AAA-4B18-B144-C49D138138CE}"/>
                </a:ext>
              </a:extLst>
            </p:cNvPr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91FA14DC-BAA1-4B27-93F4-512A9C64EF6C}"/>
                </a:ext>
              </a:extLst>
            </p:cNvPr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C6C7785C-8982-46D8-BD2D-F0082959A035}"/>
                </a:ext>
              </a:extLst>
            </p:cNvPr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EA746AB-277A-4BA1-9F0A-B7C535C1FB4A}"/>
                </a:ext>
              </a:extLst>
            </p:cNvPr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DD3C104-DCA5-4C07-AA7C-5F42944E40F4}"/>
                </a:ext>
              </a:extLst>
            </p:cNvPr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B6979A23-A285-45E9-95F0-43DC4293EA1E}"/>
                </a:ext>
              </a:extLst>
            </p:cNvPr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Parallelogram 15">
              <a:extLst>
                <a:ext uri="{FF2B5EF4-FFF2-40B4-BE49-F238E27FC236}">
                  <a16:creationId xmlns:a16="http://schemas.microsoft.com/office/drawing/2014/main" id="{00FFC3E9-ACCE-438D-B2B5-5AA4625B76F2}"/>
                </a:ext>
              </a:extLst>
            </p:cNvPr>
            <p:cNvSpPr/>
            <p:nvPr/>
          </p:nvSpPr>
          <p:spPr>
            <a:xfrm rot="16200000">
              <a:off x="1865362" y="1062346"/>
              <a:ext cx="543185" cy="548063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5F79F49-58E8-4478-83BB-5809BAA07443}"/>
              </a:ext>
            </a:extLst>
          </p:cNvPr>
          <p:cNvGrpSpPr/>
          <p:nvPr/>
        </p:nvGrpSpPr>
        <p:grpSpPr>
          <a:xfrm>
            <a:off x="6996748" y="1882422"/>
            <a:ext cx="1296144" cy="2760467"/>
            <a:chOff x="6777274" y="1831284"/>
            <a:chExt cx="552841" cy="117741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39069EC5-081A-4BF5-ADB4-DFB8C9680FD7}"/>
                </a:ext>
              </a:extLst>
            </p:cNvPr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A14A9F0-A0DA-428A-B109-2F3FAF5EA287}"/>
                  </a:ext>
                </a:extLst>
              </p:cNvPr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E58BA02-427E-476C-927F-941A5BEE8001}"/>
                  </a:ext>
                </a:extLst>
              </p:cNvPr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D576C7F-8CAF-4600-8ECF-22D5FBEC5FEA}"/>
                </a:ext>
              </a:extLst>
            </p:cNvPr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13318">
            <a:extLst>
              <a:ext uri="{FF2B5EF4-FFF2-40B4-BE49-F238E27FC236}">
                <a16:creationId xmlns:a16="http://schemas.microsoft.com/office/drawing/2014/main" id="{3176A925-9561-4C3F-8238-DB986AC67B50}"/>
              </a:ext>
            </a:extLst>
          </p:cNvPr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19" name="Group 23">
              <a:extLst>
                <a:ext uri="{FF2B5EF4-FFF2-40B4-BE49-F238E27FC236}">
                  <a16:creationId xmlns:a16="http://schemas.microsoft.com/office/drawing/2014/main" id="{F1830171-F3BF-4D8C-BBE7-DC399D6D1691}"/>
                </a:ext>
              </a:extLst>
            </p:cNvPr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32" name="Rectangle 8">
                <a:extLst>
                  <a:ext uri="{FF2B5EF4-FFF2-40B4-BE49-F238E27FC236}">
                    <a16:creationId xmlns:a16="http://schemas.microsoft.com/office/drawing/2014/main" id="{EA6408B1-590A-4B35-99D9-FD571251018D}"/>
                  </a:ext>
                </a:extLst>
              </p:cNvPr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Rectangle 8">
                <a:extLst>
                  <a:ext uri="{FF2B5EF4-FFF2-40B4-BE49-F238E27FC236}">
                    <a16:creationId xmlns:a16="http://schemas.microsoft.com/office/drawing/2014/main" id="{9AD44607-A66D-48A0-9FE2-E296E272740A}"/>
                  </a:ext>
                </a:extLst>
              </p:cNvPr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8281CE4E-D56C-4E49-B3E2-5D78C9EA1732}"/>
                  </a:ext>
                </a:extLst>
              </p:cNvPr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Rectangle 2">
                <a:extLst>
                  <a:ext uri="{FF2B5EF4-FFF2-40B4-BE49-F238E27FC236}">
                    <a16:creationId xmlns:a16="http://schemas.microsoft.com/office/drawing/2014/main" id="{3E95295E-B3E7-4F6E-8448-4A4089D20A1A}"/>
                  </a:ext>
                </a:extLst>
              </p:cNvPr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BCDA3D7C-208F-4796-9CD0-D2F312817A95}"/>
                  </a:ext>
                </a:extLst>
              </p:cNvPr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5990E51F-BEB5-4B24-98F7-94F4F212A2D3}"/>
                  </a:ext>
                </a:extLst>
              </p:cNvPr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Isosceles Triangle 4">
                <a:extLst>
                  <a:ext uri="{FF2B5EF4-FFF2-40B4-BE49-F238E27FC236}">
                    <a16:creationId xmlns:a16="http://schemas.microsoft.com/office/drawing/2014/main" id="{0764F1D1-C010-460B-9C7C-2FF50681B51A}"/>
                  </a:ext>
                </a:extLst>
              </p:cNvPr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Group 26">
              <a:extLst>
                <a:ext uri="{FF2B5EF4-FFF2-40B4-BE49-F238E27FC236}">
                  <a16:creationId xmlns:a16="http://schemas.microsoft.com/office/drawing/2014/main" id="{187C0761-B81E-4279-BA43-015F4789B66D}"/>
                </a:ext>
              </a:extLst>
            </p:cNvPr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21" name="Teardrop 30">
                <a:extLst>
                  <a:ext uri="{FF2B5EF4-FFF2-40B4-BE49-F238E27FC236}">
                    <a16:creationId xmlns:a16="http://schemas.microsoft.com/office/drawing/2014/main" id="{64AC187B-0A2A-489A-A907-3D496D0F402B}"/>
                  </a:ext>
                </a:extLst>
              </p:cNvPr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rapezoid 24">
                <a:extLst>
                  <a:ext uri="{FF2B5EF4-FFF2-40B4-BE49-F238E27FC236}">
                    <a16:creationId xmlns:a16="http://schemas.microsoft.com/office/drawing/2014/main" id="{7651C308-51DD-43ED-AD7A-2E53A4CDDA81}"/>
                  </a:ext>
                </a:extLst>
              </p:cNvPr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Rounded Rectangle 18">
                <a:extLst>
                  <a:ext uri="{FF2B5EF4-FFF2-40B4-BE49-F238E27FC236}">
                    <a16:creationId xmlns:a16="http://schemas.microsoft.com/office/drawing/2014/main" id="{62930416-EBA5-4143-8370-943F45E8700C}"/>
                  </a:ext>
                </a:extLst>
              </p:cNvPr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ounded Rectangle 19">
                <a:extLst>
                  <a:ext uri="{FF2B5EF4-FFF2-40B4-BE49-F238E27FC236}">
                    <a16:creationId xmlns:a16="http://schemas.microsoft.com/office/drawing/2014/main" id="{0353A222-C645-4858-A96B-D4B4B9C69293}"/>
                  </a:ext>
                </a:extLst>
              </p:cNvPr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ounded Rectangle 20">
                <a:extLst>
                  <a:ext uri="{FF2B5EF4-FFF2-40B4-BE49-F238E27FC236}">
                    <a16:creationId xmlns:a16="http://schemas.microsoft.com/office/drawing/2014/main" id="{AE7A8672-48A3-4738-9AFC-10E91DD06D6B}"/>
                  </a:ext>
                </a:extLst>
              </p:cNvPr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1">
                <a:extLst>
                  <a:ext uri="{FF2B5EF4-FFF2-40B4-BE49-F238E27FC236}">
                    <a16:creationId xmlns:a16="http://schemas.microsoft.com/office/drawing/2014/main" id="{971073D8-F5DB-49E0-90B8-CB5EE821BBDF}"/>
                  </a:ext>
                </a:extLst>
              </p:cNvPr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ounded Rectangle 22">
                <a:extLst>
                  <a:ext uri="{FF2B5EF4-FFF2-40B4-BE49-F238E27FC236}">
                    <a16:creationId xmlns:a16="http://schemas.microsoft.com/office/drawing/2014/main" id="{84868AB7-B7FC-41AD-8F70-C0362E013604}"/>
                  </a:ext>
                </a:extLst>
              </p:cNvPr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ed Rectangle 25">
                <a:extLst>
                  <a:ext uri="{FF2B5EF4-FFF2-40B4-BE49-F238E27FC236}">
                    <a16:creationId xmlns:a16="http://schemas.microsoft.com/office/drawing/2014/main" id="{D3DAEEE6-E3DD-4070-AFC9-DF5EF5A20C44}"/>
                  </a:ext>
                </a:extLst>
              </p:cNvPr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Rounded Rectangle 27">
                <a:extLst>
                  <a:ext uri="{FF2B5EF4-FFF2-40B4-BE49-F238E27FC236}">
                    <a16:creationId xmlns:a16="http://schemas.microsoft.com/office/drawing/2014/main" id="{577B8435-1E8C-4F57-B74D-B56C83326D65}"/>
                  </a:ext>
                </a:extLst>
              </p:cNvPr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8">
                <a:extLst>
                  <a:ext uri="{FF2B5EF4-FFF2-40B4-BE49-F238E27FC236}">
                    <a16:creationId xmlns:a16="http://schemas.microsoft.com/office/drawing/2014/main" id="{B0241759-7E69-42F7-8D33-266DE9417147}"/>
                  </a:ext>
                </a:extLst>
              </p:cNvPr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29">
                <a:extLst>
                  <a:ext uri="{FF2B5EF4-FFF2-40B4-BE49-F238E27FC236}">
                    <a16:creationId xmlns:a16="http://schemas.microsoft.com/office/drawing/2014/main" id="{DD2DBE1F-0326-42C7-B5F3-A1B7E8B47779}"/>
                  </a:ext>
                </a:extLst>
              </p:cNvPr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Freeform 13312">
            <a:extLst>
              <a:ext uri="{FF2B5EF4-FFF2-40B4-BE49-F238E27FC236}">
                <a16:creationId xmlns:a16="http://schemas.microsoft.com/office/drawing/2014/main" id="{36A901D8-68F0-4EDC-8133-6AF6E902A151}"/>
              </a:ext>
            </a:extLst>
          </p:cNvPr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3C447687-3C26-4F6D-946F-76D90165FA0C}"/>
              </a:ext>
            </a:extLst>
          </p:cNvPr>
          <p:cNvSpPr>
            <a:spLocks/>
          </p:cNvSpPr>
          <p:nvPr/>
        </p:nvSpPr>
        <p:spPr bwMode="auto">
          <a:xfrm>
            <a:off x="4600019" y="1667069"/>
            <a:ext cx="765102" cy="2729660"/>
          </a:xfrm>
          <a:custGeom>
            <a:avLst/>
            <a:gdLst>
              <a:gd name="T0" fmla="*/ 453 w 768"/>
              <a:gd name="T1" fmla="*/ 45 h 2740"/>
              <a:gd name="T2" fmla="*/ 508 w 768"/>
              <a:gd name="T3" fmla="*/ 200 h 2740"/>
              <a:gd name="T4" fmla="*/ 464 w 768"/>
              <a:gd name="T5" fmla="*/ 287 h 2740"/>
              <a:gd name="T6" fmla="*/ 479 w 768"/>
              <a:gd name="T7" fmla="*/ 389 h 2740"/>
              <a:gd name="T8" fmla="*/ 628 w 768"/>
              <a:gd name="T9" fmla="*/ 445 h 2740"/>
              <a:gd name="T10" fmla="*/ 691 w 768"/>
              <a:gd name="T11" fmla="*/ 583 h 2740"/>
              <a:gd name="T12" fmla="*/ 719 w 768"/>
              <a:gd name="T13" fmla="*/ 858 h 2740"/>
              <a:gd name="T14" fmla="*/ 748 w 768"/>
              <a:gd name="T15" fmla="*/ 1287 h 2740"/>
              <a:gd name="T16" fmla="*/ 768 w 768"/>
              <a:gd name="T17" fmla="*/ 1416 h 2740"/>
              <a:gd name="T18" fmla="*/ 713 w 768"/>
              <a:gd name="T19" fmla="*/ 1478 h 2740"/>
              <a:gd name="T20" fmla="*/ 677 w 768"/>
              <a:gd name="T21" fmla="*/ 1427 h 2740"/>
              <a:gd name="T22" fmla="*/ 691 w 768"/>
              <a:gd name="T23" fmla="*/ 1320 h 2740"/>
              <a:gd name="T24" fmla="*/ 639 w 768"/>
              <a:gd name="T25" fmla="*/ 934 h 2740"/>
              <a:gd name="T26" fmla="*/ 595 w 768"/>
              <a:gd name="T27" fmla="*/ 745 h 2740"/>
              <a:gd name="T28" fmla="*/ 555 w 768"/>
              <a:gd name="T29" fmla="*/ 792 h 2740"/>
              <a:gd name="T30" fmla="*/ 535 w 768"/>
              <a:gd name="T31" fmla="*/ 947 h 2740"/>
              <a:gd name="T32" fmla="*/ 611 w 768"/>
              <a:gd name="T33" fmla="*/ 1125 h 2740"/>
              <a:gd name="T34" fmla="*/ 639 w 768"/>
              <a:gd name="T35" fmla="*/ 1351 h 2740"/>
              <a:gd name="T36" fmla="*/ 617 w 768"/>
              <a:gd name="T37" fmla="*/ 1912 h 2740"/>
              <a:gd name="T38" fmla="*/ 544 w 768"/>
              <a:gd name="T39" fmla="*/ 2387 h 2740"/>
              <a:gd name="T40" fmla="*/ 559 w 768"/>
              <a:gd name="T41" fmla="*/ 2711 h 2740"/>
              <a:gd name="T42" fmla="*/ 455 w 768"/>
              <a:gd name="T43" fmla="*/ 2687 h 2740"/>
              <a:gd name="T44" fmla="*/ 451 w 768"/>
              <a:gd name="T45" fmla="*/ 2523 h 2740"/>
              <a:gd name="T46" fmla="*/ 468 w 768"/>
              <a:gd name="T47" fmla="*/ 2363 h 2740"/>
              <a:gd name="T48" fmla="*/ 448 w 768"/>
              <a:gd name="T49" fmla="*/ 2136 h 2740"/>
              <a:gd name="T50" fmla="*/ 455 w 768"/>
              <a:gd name="T51" fmla="*/ 1894 h 2740"/>
              <a:gd name="T52" fmla="*/ 406 w 768"/>
              <a:gd name="T53" fmla="*/ 1598 h 2740"/>
              <a:gd name="T54" fmla="*/ 351 w 768"/>
              <a:gd name="T55" fmla="*/ 1680 h 2740"/>
              <a:gd name="T56" fmla="*/ 330 w 768"/>
              <a:gd name="T57" fmla="*/ 2018 h 2740"/>
              <a:gd name="T58" fmla="*/ 310 w 768"/>
              <a:gd name="T59" fmla="*/ 2223 h 2740"/>
              <a:gd name="T60" fmla="*/ 308 w 768"/>
              <a:gd name="T61" fmla="*/ 2411 h 2740"/>
              <a:gd name="T62" fmla="*/ 324 w 768"/>
              <a:gd name="T63" fmla="*/ 2647 h 2740"/>
              <a:gd name="T64" fmla="*/ 253 w 768"/>
              <a:gd name="T65" fmla="*/ 2729 h 2740"/>
              <a:gd name="T66" fmla="*/ 217 w 768"/>
              <a:gd name="T67" fmla="*/ 2616 h 2740"/>
              <a:gd name="T68" fmla="*/ 231 w 768"/>
              <a:gd name="T69" fmla="*/ 2376 h 2740"/>
              <a:gd name="T70" fmla="*/ 180 w 768"/>
              <a:gd name="T71" fmla="*/ 2118 h 2740"/>
              <a:gd name="T72" fmla="*/ 168 w 768"/>
              <a:gd name="T73" fmla="*/ 1867 h 2740"/>
              <a:gd name="T74" fmla="*/ 175 w 768"/>
              <a:gd name="T75" fmla="*/ 1607 h 2740"/>
              <a:gd name="T76" fmla="*/ 126 w 768"/>
              <a:gd name="T77" fmla="*/ 1363 h 2740"/>
              <a:gd name="T78" fmla="*/ 166 w 768"/>
              <a:gd name="T79" fmla="*/ 1107 h 2740"/>
              <a:gd name="T80" fmla="*/ 235 w 768"/>
              <a:gd name="T81" fmla="*/ 869 h 2740"/>
              <a:gd name="T82" fmla="*/ 182 w 768"/>
              <a:gd name="T83" fmla="*/ 711 h 2740"/>
              <a:gd name="T84" fmla="*/ 128 w 768"/>
              <a:gd name="T85" fmla="*/ 931 h 2740"/>
              <a:gd name="T86" fmla="*/ 119 w 768"/>
              <a:gd name="T87" fmla="*/ 1111 h 2740"/>
              <a:gd name="T88" fmla="*/ 64 w 768"/>
              <a:gd name="T89" fmla="*/ 1311 h 2740"/>
              <a:gd name="T90" fmla="*/ 100 w 768"/>
              <a:gd name="T91" fmla="*/ 1460 h 2740"/>
              <a:gd name="T92" fmla="*/ 79 w 768"/>
              <a:gd name="T93" fmla="*/ 1481 h 2740"/>
              <a:gd name="T94" fmla="*/ 4 w 768"/>
              <a:gd name="T95" fmla="*/ 1423 h 2740"/>
              <a:gd name="T96" fmla="*/ 22 w 768"/>
              <a:gd name="T97" fmla="*/ 1251 h 2740"/>
              <a:gd name="T98" fmla="*/ 70 w 768"/>
              <a:gd name="T99" fmla="*/ 623 h 2740"/>
              <a:gd name="T100" fmla="*/ 117 w 768"/>
              <a:gd name="T101" fmla="*/ 458 h 2740"/>
              <a:gd name="T102" fmla="*/ 251 w 768"/>
              <a:gd name="T103" fmla="*/ 412 h 2740"/>
              <a:gd name="T104" fmla="*/ 320 w 768"/>
              <a:gd name="T105" fmla="*/ 325 h 2740"/>
              <a:gd name="T106" fmla="*/ 253 w 768"/>
              <a:gd name="T107" fmla="*/ 221 h 2740"/>
              <a:gd name="T108" fmla="*/ 250 w 768"/>
              <a:gd name="T109" fmla="*/ 136 h 2740"/>
              <a:gd name="T110" fmla="*/ 322 w 768"/>
              <a:gd name="T111" fmla="*/ 3 h 2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68" h="2740">
                <a:moveTo>
                  <a:pt x="339" y="0"/>
                </a:moveTo>
                <a:lnTo>
                  <a:pt x="375" y="3"/>
                </a:lnTo>
                <a:lnTo>
                  <a:pt x="406" y="12"/>
                </a:lnTo>
                <a:lnTo>
                  <a:pt x="431" y="27"/>
                </a:lnTo>
                <a:lnTo>
                  <a:pt x="453" y="45"/>
                </a:lnTo>
                <a:lnTo>
                  <a:pt x="471" y="69"/>
                </a:lnTo>
                <a:lnTo>
                  <a:pt x="486" y="94"/>
                </a:lnTo>
                <a:lnTo>
                  <a:pt x="495" y="123"/>
                </a:lnTo>
                <a:lnTo>
                  <a:pt x="495" y="183"/>
                </a:lnTo>
                <a:lnTo>
                  <a:pt x="508" y="200"/>
                </a:lnTo>
                <a:lnTo>
                  <a:pt x="502" y="221"/>
                </a:lnTo>
                <a:lnTo>
                  <a:pt x="495" y="240"/>
                </a:lnTo>
                <a:lnTo>
                  <a:pt x="484" y="256"/>
                </a:lnTo>
                <a:lnTo>
                  <a:pt x="475" y="271"/>
                </a:lnTo>
                <a:lnTo>
                  <a:pt x="464" y="287"/>
                </a:lnTo>
                <a:lnTo>
                  <a:pt x="455" y="303"/>
                </a:lnTo>
                <a:lnTo>
                  <a:pt x="451" y="323"/>
                </a:lnTo>
                <a:lnTo>
                  <a:pt x="450" y="349"/>
                </a:lnTo>
                <a:lnTo>
                  <a:pt x="455" y="380"/>
                </a:lnTo>
                <a:lnTo>
                  <a:pt x="479" y="389"/>
                </a:lnTo>
                <a:lnTo>
                  <a:pt x="508" y="400"/>
                </a:lnTo>
                <a:lnTo>
                  <a:pt x="539" y="409"/>
                </a:lnTo>
                <a:lnTo>
                  <a:pt x="570" y="420"/>
                </a:lnTo>
                <a:lnTo>
                  <a:pt x="600" y="431"/>
                </a:lnTo>
                <a:lnTo>
                  <a:pt x="628" y="445"/>
                </a:lnTo>
                <a:lnTo>
                  <a:pt x="650" y="460"/>
                </a:lnTo>
                <a:lnTo>
                  <a:pt x="668" y="480"/>
                </a:lnTo>
                <a:lnTo>
                  <a:pt x="682" y="511"/>
                </a:lnTo>
                <a:lnTo>
                  <a:pt x="690" y="545"/>
                </a:lnTo>
                <a:lnTo>
                  <a:pt x="691" y="583"/>
                </a:lnTo>
                <a:lnTo>
                  <a:pt x="693" y="623"/>
                </a:lnTo>
                <a:lnTo>
                  <a:pt x="693" y="665"/>
                </a:lnTo>
                <a:lnTo>
                  <a:pt x="699" y="707"/>
                </a:lnTo>
                <a:lnTo>
                  <a:pt x="710" y="781"/>
                </a:lnTo>
                <a:lnTo>
                  <a:pt x="719" y="858"/>
                </a:lnTo>
                <a:lnTo>
                  <a:pt x="728" y="931"/>
                </a:lnTo>
                <a:lnTo>
                  <a:pt x="739" y="1000"/>
                </a:lnTo>
                <a:lnTo>
                  <a:pt x="742" y="1183"/>
                </a:lnTo>
                <a:lnTo>
                  <a:pt x="742" y="1267"/>
                </a:lnTo>
                <a:lnTo>
                  <a:pt x="748" y="1287"/>
                </a:lnTo>
                <a:lnTo>
                  <a:pt x="753" y="1311"/>
                </a:lnTo>
                <a:lnTo>
                  <a:pt x="759" y="1336"/>
                </a:lnTo>
                <a:lnTo>
                  <a:pt x="762" y="1363"/>
                </a:lnTo>
                <a:lnTo>
                  <a:pt x="766" y="1391"/>
                </a:lnTo>
                <a:lnTo>
                  <a:pt x="768" y="1416"/>
                </a:lnTo>
                <a:lnTo>
                  <a:pt x="764" y="1440"/>
                </a:lnTo>
                <a:lnTo>
                  <a:pt x="757" y="1458"/>
                </a:lnTo>
                <a:lnTo>
                  <a:pt x="742" y="1474"/>
                </a:lnTo>
                <a:lnTo>
                  <a:pt x="722" y="1483"/>
                </a:lnTo>
                <a:lnTo>
                  <a:pt x="713" y="1478"/>
                </a:lnTo>
                <a:lnTo>
                  <a:pt x="699" y="1478"/>
                </a:lnTo>
                <a:lnTo>
                  <a:pt x="682" y="1480"/>
                </a:lnTo>
                <a:lnTo>
                  <a:pt x="668" y="1480"/>
                </a:lnTo>
                <a:lnTo>
                  <a:pt x="659" y="1443"/>
                </a:lnTo>
                <a:lnTo>
                  <a:pt x="677" y="1427"/>
                </a:lnTo>
                <a:lnTo>
                  <a:pt x="686" y="1411"/>
                </a:lnTo>
                <a:lnTo>
                  <a:pt x="688" y="1394"/>
                </a:lnTo>
                <a:lnTo>
                  <a:pt x="688" y="1372"/>
                </a:lnTo>
                <a:lnTo>
                  <a:pt x="688" y="1349"/>
                </a:lnTo>
                <a:lnTo>
                  <a:pt x="691" y="1320"/>
                </a:lnTo>
                <a:lnTo>
                  <a:pt x="695" y="1305"/>
                </a:lnTo>
                <a:lnTo>
                  <a:pt x="700" y="1287"/>
                </a:lnTo>
                <a:lnTo>
                  <a:pt x="699" y="1267"/>
                </a:lnTo>
                <a:lnTo>
                  <a:pt x="642" y="1096"/>
                </a:lnTo>
                <a:lnTo>
                  <a:pt x="639" y="934"/>
                </a:lnTo>
                <a:lnTo>
                  <a:pt x="608" y="827"/>
                </a:lnTo>
                <a:lnTo>
                  <a:pt x="604" y="809"/>
                </a:lnTo>
                <a:lnTo>
                  <a:pt x="600" y="789"/>
                </a:lnTo>
                <a:lnTo>
                  <a:pt x="599" y="767"/>
                </a:lnTo>
                <a:lnTo>
                  <a:pt x="595" y="745"/>
                </a:lnTo>
                <a:lnTo>
                  <a:pt x="588" y="727"/>
                </a:lnTo>
                <a:lnTo>
                  <a:pt x="579" y="714"/>
                </a:lnTo>
                <a:lnTo>
                  <a:pt x="573" y="741"/>
                </a:lnTo>
                <a:lnTo>
                  <a:pt x="566" y="767"/>
                </a:lnTo>
                <a:lnTo>
                  <a:pt x="555" y="792"/>
                </a:lnTo>
                <a:lnTo>
                  <a:pt x="544" y="820"/>
                </a:lnTo>
                <a:lnTo>
                  <a:pt x="535" y="849"/>
                </a:lnTo>
                <a:lnTo>
                  <a:pt x="530" y="880"/>
                </a:lnTo>
                <a:lnTo>
                  <a:pt x="530" y="912"/>
                </a:lnTo>
                <a:lnTo>
                  <a:pt x="535" y="947"/>
                </a:lnTo>
                <a:lnTo>
                  <a:pt x="546" y="983"/>
                </a:lnTo>
                <a:lnTo>
                  <a:pt x="560" y="1018"/>
                </a:lnTo>
                <a:lnTo>
                  <a:pt x="577" y="1052"/>
                </a:lnTo>
                <a:lnTo>
                  <a:pt x="595" y="1089"/>
                </a:lnTo>
                <a:lnTo>
                  <a:pt x="611" y="1125"/>
                </a:lnTo>
                <a:lnTo>
                  <a:pt x="626" y="1165"/>
                </a:lnTo>
                <a:lnTo>
                  <a:pt x="637" y="1207"/>
                </a:lnTo>
                <a:lnTo>
                  <a:pt x="644" y="1251"/>
                </a:lnTo>
                <a:lnTo>
                  <a:pt x="646" y="1300"/>
                </a:lnTo>
                <a:lnTo>
                  <a:pt x="639" y="1351"/>
                </a:lnTo>
                <a:lnTo>
                  <a:pt x="582" y="1680"/>
                </a:lnTo>
                <a:lnTo>
                  <a:pt x="590" y="1734"/>
                </a:lnTo>
                <a:lnTo>
                  <a:pt x="599" y="1792"/>
                </a:lnTo>
                <a:lnTo>
                  <a:pt x="608" y="1851"/>
                </a:lnTo>
                <a:lnTo>
                  <a:pt x="617" y="1912"/>
                </a:lnTo>
                <a:lnTo>
                  <a:pt x="617" y="1972"/>
                </a:lnTo>
                <a:lnTo>
                  <a:pt x="611" y="2034"/>
                </a:lnTo>
                <a:lnTo>
                  <a:pt x="559" y="2320"/>
                </a:lnTo>
                <a:lnTo>
                  <a:pt x="551" y="2351"/>
                </a:lnTo>
                <a:lnTo>
                  <a:pt x="544" y="2387"/>
                </a:lnTo>
                <a:lnTo>
                  <a:pt x="537" y="2425"/>
                </a:lnTo>
                <a:lnTo>
                  <a:pt x="535" y="2463"/>
                </a:lnTo>
                <a:lnTo>
                  <a:pt x="539" y="2503"/>
                </a:lnTo>
                <a:lnTo>
                  <a:pt x="582" y="2696"/>
                </a:lnTo>
                <a:lnTo>
                  <a:pt x="559" y="2711"/>
                </a:lnTo>
                <a:lnTo>
                  <a:pt x="533" y="2723"/>
                </a:lnTo>
                <a:lnTo>
                  <a:pt x="504" y="2734"/>
                </a:lnTo>
                <a:lnTo>
                  <a:pt x="471" y="2740"/>
                </a:lnTo>
                <a:lnTo>
                  <a:pt x="460" y="2714"/>
                </a:lnTo>
                <a:lnTo>
                  <a:pt x="455" y="2687"/>
                </a:lnTo>
                <a:lnTo>
                  <a:pt x="453" y="2656"/>
                </a:lnTo>
                <a:lnTo>
                  <a:pt x="455" y="2625"/>
                </a:lnTo>
                <a:lnTo>
                  <a:pt x="457" y="2591"/>
                </a:lnTo>
                <a:lnTo>
                  <a:pt x="455" y="2556"/>
                </a:lnTo>
                <a:lnTo>
                  <a:pt x="451" y="2523"/>
                </a:lnTo>
                <a:lnTo>
                  <a:pt x="448" y="2492"/>
                </a:lnTo>
                <a:lnTo>
                  <a:pt x="450" y="2461"/>
                </a:lnTo>
                <a:lnTo>
                  <a:pt x="455" y="2431"/>
                </a:lnTo>
                <a:lnTo>
                  <a:pt x="460" y="2398"/>
                </a:lnTo>
                <a:lnTo>
                  <a:pt x="468" y="2363"/>
                </a:lnTo>
                <a:lnTo>
                  <a:pt x="471" y="2327"/>
                </a:lnTo>
                <a:lnTo>
                  <a:pt x="471" y="2287"/>
                </a:lnTo>
                <a:lnTo>
                  <a:pt x="468" y="2243"/>
                </a:lnTo>
                <a:lnTo>
                  <a:pt x="457" y="2192"/>
                </a:lnTo>
                <a:lnTo>
                  <a:pt x="448" y="2136"/>
                </a:lnTo>
                <a:lnTo>
                  <a:pt x="439" y="2074"/>
                </a:lnTo>
                <a:lnTo>
                  <a:pt x="437" y="2012"/>
                </a:lnTo>
                <a:lnTo>
                  <a:pt x="442" y="1951"/>
                </a:lnTo>
                <a:lnTo>
                  <a:pt x="448" y="1925"/>
                </a:lnTo>
                <a:lnTo>
                  <a:pt x="455" y="1894"/>
                </a:lnTo>
                <a:lnTo>
                  <a:pt x="457" y="1863"/>
                </a:lnTo>
                <a:lnTo>
                  <a:pt x="455" y="1831"/>
                </a:lnTo>
                <a:lnTo>
                  <a:pt x="439" y="1754"/>
                </a:lnTo>
                <a:lnTo>
                  <a:pt x="422" y="1678"/>
                </a:lnTo>
                <a:lnTo>
                  <a:pt x="406" y="1598"/>
                </a:lnTo>
                <a:lnTo>
                  <a:pt x="395" y="1516"/>
                </a:lnTo>
                <a:lnTo>
                  <a:pt x="388" y="1431"/>
                </a:lnTo>
                <a:lnTo>
                  <a:pt x="382" y="1431"/>
                </a:lnTo>
                <a:lnTo>
                  <a:pt x="382" y="1436"/>
                </a:lnTo>
                <a:lnTo>
                  <a:pt x="351" y="1680"/>
                </a:lnTo>
                <a:lnTo>
                  <a:pt x="319" y="1807"/>
                </a:lnTo>
                <a:lnTo>
                  <a:pt x="313" y="1861"/>
                </a:lnTo>
                <a:lnTo>
                  <a:pt x="317" y="1914"/>
                </a:lnTo>
                <a:lnTo>
                  <a:pt x="322" y="1965"/>
                </a:lnTo>
                <a:lnTo>
                  <a:pt x="330" y="2018"/>
                </a:lnTo>
                <a:lnTo>
                  <a:pt x="331" y="2072"/>
                </a:lnTo>
                <a:lnTo>
                  <a:pt x="328" y="2127"/>
                </a:lnTo>
                <a:lnTo>
                  <a:pt x="322" y="2152"/>
                </a:lnTo>
                <a:lnTo>
                  <a:pt x="317" y="2185"/>
                </a:lnTo>
                <a:lnTo>
                  <a:pt x="310" y="2223"/>
                </a:lnTo>
                <a:lnTo>
                  <a:pt x="304" y="2263"/>
                </a:lnTo>
                <a:lnTo>
                  <a:pt x="300" y="2303"/>
                </a:lnTo>
                <a:lnTo>
                  <a:pt x="299" y="2343"/>
                </a:lnTo>
                <a:lnTo>
                  <a:pt x="300" y="2380"/>
                </a:lnTo>
                <a:lnTo>
                  <a:pt x="308" y="2411"/>
                </a:lnTo>
                <a:lnTo>
                  <a:pt x="339" y="2474"/>
                </a:lnTo>
                <a:lnTo>
                  <a:pt x="328" y="2511"/>
                </a:lnTo>
                <a:lnTo>
                  <a:pt x="320" y="2556"/>
                </a:lnTo>
                <a:lnTo>
                  <a:pt x="320" y="2603"/>
                </a:lnTo>
                <a:lnTo>
                  <a:pt x="324" y="2647"/>
                </a:lnTo>
                <a:lnTo>
                  <a:pt x="324" y="2689"/>
                </a:lnTo>
                <a:lnTo>
                  <a:pt x="319" y="2727"/>
                </a:lnTo>
                <a:lnTo>
                  <a:pt x="299" y="2734"/>
                </a:lnTo>
                <a:lnTo>
                  <a:pt x="275" y="2736"/>
                </a:lnTo>
                <a:lnTo>
                  <a:pt x="253" y="2729"/>
                </a:lnTo>
                <a:lnTo>
                  <a:pt x="231" y="2718"/>
                </a:lnTo>
                <a:lnTo>
                  <a:pt x="213" y="2700"/>
                </a:lnTo>
                <a:lnTo>
                  <a:pt x="202" y="2678"/>
                </a:lnTo>
                <a:lnTo>
                  <a:pt x="199" y="2651"/>
                </a:lnTo>
                <a:lnTo>
                  <a:pt x="217" y="2616"/>
                </a:lnTo>
                <a:lnTo>
                  <a:pt x="230" y="2574"/>
                </a:lnTo>
                <a:lnTo>
                  <a:pt x="235" y="2529"/>
                </a:lnTo>
                <a:lnTo>
                  <a:pt x="239" y="2480"/>
                </a:lnTo>
                <a:lnTo>
                  <a:pt x="237" y="2429"/>
                </a:lnTo>
                <a:lnTo>
                  <a:pt x="231" y="2376"/>
                </a:lnTo>
                <a:lnTo>
                  <a:pt x="222" y="2321"/>
                </a:lnTo>
                <a:lnTo>
                  <a:pt x="213" y="2267"/>
                </a:lnTo>
                <a:lnTo>
                  <a:pt x="202" y="2216"/>
                </a:lnTo>
                <a:lnTo>
                  <a:pt x="191" y="2165"/>
                </a:lnTo>
                <a:lnTo>
                  <a:pt x="180" y="2118"/>
                </a:lnTo>
                <a:lnTo>
                  <a:pt x="171" y="2074"/>
                </a:lnTo>
                <a:lnTo>
                  <a:pt x="162" y="2034"/>
                </a:lnTo>
                <a:lnTo>
                  <a:pt x="157" y="1980"/>
                </a:lnTo>
                <a:lnTo>
                  <a:pt x="160" y="1923"/>
                </a:lnTo>
                <a:lnTo>
                  <a:pt x="168" y="1867"/>
                </a:lnTo>
                <a:lnTo>
                  <a:pt x="179" y="1812"/>
                </a:lnTo>
                <a:lnTo>
                  <a:pt x="186" y="1756"/>
                </a:lnTo>
                <a:lnTo>
                  <a:pt x="190" y="1700"/>
                </a:lnTo>
                <a:lnTo>
                  <a:pt x="182" y="1643"/>
                </a:lnTo>
                <a:lnTo>
                  <a:pt x="175" y="1607"/>
                </a:lnTo>
                <a:lnTo>
                  <a:pt x="166" y="1565"/>
                </a:lnTo>
                <a:lnTo>
                  <a:pt x="155" y="1518"/>
                </a:lnTo>
                <a:lnTo>
                  <a:pt x="144" y="1467"/>
                </a:lnTo>
                <a:lnTo>
                  <a:pt x="133" y="1414"/>
                </a:lnTo>
                <a:lnTo>
                  <a:pt x="126" y="1363"/>
                </a:lnTo>
                <a:lnTo>
                  <a:pt x="122" y="1312"/>
                </a:lnTo>
                <a:lnTo>
                  <a:pt x="122" y="1265"/>
                </a:lnTo>
                <a:lnTo>
                  <a:pt x="128" y="1223"/>
                </a:lnTo>
                <a:lnTo>
                  <a:pt x="144" y="1163"/>
                </a:lnTo>
                <a:lnTo>
                  <a:pt x="166" y="1107"/>
                </a:lnTo>
                <a:lnTo>
                  <a:pt x="190" y="1051"/>
                </a:lnTo>
                <a:lnTo>
                  <a:pt x="213" y="998"/>
                </a:lnTo>
                <a:lnTo>
                  <a:pt x="231" y="943"/>
                </a:lnTo>
                <a:lnTo>
                  <a:pt x="237" y="905"/>
                </a:lnTo>
                <a:lnTo>
                  <a:pt x="235" y="869"/>
                </a:lnTo>
                <a:lnTo>
                  <a:pt x="228" y="832"/>
                </a:lnTo>
                <a:lnTo>
                  <a:pt x="215" y="800"/>
                </a:lnTo>
                <a:lnTo>
                  <a:pt x="202" y="769"/>
                </a:lnTo>
                <a:lnTo>
                  <a:pt x="191" y="740"/>
                </a:lnTo>
                <a:lnTo>
                  <a:pt x="182" y="711"/>
                </a:lnTo>
                <a:lnTo>
                  <a:pt x="179" y="711"/>
                </a:lnTo>
                <a:lnTo>
                  <a:pt x="170" y="769"/>
                </a:lnTo>
                <a:lnTo>
                  <a:pt x="157" y="825"/>
                </a:lnTo>
                <a:lnTo>
                  <a:pt x="140" y="878"/>
                </a:lnTo>
                <a:lnTo>
                  <a:pt x="128" y="931"/>
                </a:lnTo>
                <a:lnTo>
                  <a:pt x="122" y="969"/>
                </a:lnTo>
                <a:lnTo>
                  <a:pt x="122" y="1005"/>
                </a:lnTo>
                <a:lnTo>
                  <a:pt x="124" y="1041"/>
                </a:lnTo>
                <a:lnTo>
                  <a:pt x="124" y="1078"/>
                </a:lnTo>
                <a:lnTo>
                  <a:pt x="119" y="1111"/>
                </a:lnTo>
                <a:lnTo>
                  <a:pt x="110" y="1145"/>
                </a:lnTo>
                <a:lnTo>
                  <a:pt x="95" y="1181"/>
                </a:lnTo>
                <a:lnTo>
                  <a:pt x="82" y="1223"/>
                </a:lnTo>
                <a:lnTo>
                  <a:pt x="71" y="1267"/>
                </a:lnTo>
                <a:lnTo>
                  <a:pt x="64" y="1311"/>
                </a:lnTo>
                <a:lnTo>
                  <a:pt x="62" y="1358"/>
                </a:lnTo>
                <a:lnTo>
                  <a:pt x="71" y="1403"/>
                </a:lnTo>
                <a:lnTo>
                  <a:pt x="108" y="1451"/>
                </a:lnTo>
                <a:lnTo>
                  <a:pt x="104" y="1456"/>
                </a:lnTo>
                <a:lnTo>
                  <a:pt x="100" y="1460"/>
                </a:lnTo>
                <a:lnTo>
                  <a:pt x="100" y="1463"/>
                </a:lnTo>
                <a:lnTo>
                  <a:pt x="100" y="1469"/>
                </a:lnTo>
                <a:lnTo>
                  <a:pt x="99" y="1472"/>
                </a:lnTo>
                <a:lnTo>
                  <a:pt x="99" y="1480"/>
                </a:lnTo>
                <a:lnTo>
                  <a:pt x="79" y="1481"/>
                </a:lnTo>
                <a:lnTo>
                  <a:pt x="62" y="1481"/>
                </a:lnTo>
                <a:lnTo>
                  <a:pt x="48" y="1481"/>
                </a:lnTo>
                <a:lnTo>
                  <a:pt x="31" y="1483"/>
                </a:lnTo>
                <a:lnTo>
                  <a:pt x="13" y="1452"/>
                </a:lnTo>
                <a:lnTo>
                  <a:pt x="4" y="1423"/>
                </a:lnTo>
                <a:lnTo>
                  <a:pt x="0" y="1392"/>
                </a:lnTo>
                <a:lnTo>
                  <a:pt x="2" y="1361"/>
                </a:lnTo>
                <a:lnTo>
                  <a:pt x="8" y="1327"/>
                </a:lnTo>
                <a:lnTo>
                  <a:pt x="15" y="1291"/>
                </a:lnTo>
                <a:lnTo>
                  <a:pt x="22" y="1251"/>
                </a:lnTo>
                <a:lnTo>
                  <a:pt x="22" y="1036"/>
                </a:lnTo>
                <a:lnTo>
                  <a:pt x="62" y="751"/>
                </a:lnTo>
                <a:lnTo>
                  <a:pt x="68" y="709"/>
                </a:lnTo>
                <a:lnTo>
                  <a:pt x="70" y="665"/>
                </a:lnTo>
                <a:lnTo>
                  <a:pt x="70" y="623"/>
                </a:lnTo>
                <a:lnTo>
                  <a:pt x="71" y="581"/>
                </a:lnTo>
                <a:lnTo>
                  <a:pt x="75" y="541"/>
                </a:lnTo>
                <a:lnTo>
                  <a:pt x="84" y="507"/>
                </a:lnTo>
                <a:lnTo>
                  <a:pt x="99" y="476"/>
                </a:lnTo>
                <a:lnTo>
                  <a:pt x="117" y="458"/>
                </a:lnTo>
                <a:lnTo>
                  <a:pt x="139" y="445"/>
                </a:lnTo>
                <a:lnTo>
                  <a:pt x="164" y="436"/>
                </a:lnTo>
                <a:lnTo>
                  <a:pt x="193" y="429"/>
                </a:lnTo>
                <a:lnTo>
                  <a:pt x="222" y="421"/>
                </a:lnTo>
                <a:lnTo>
                  <a:pt x="251" y="412"/>
                </a:lnTo>
                <a:lnTo>
                  <a:pt x="275" y="403"/>
                </a:lnTo>
                <a:lnTo>
                  <a:pt x="297" y="389"/>
                </a:lnTo>
                <a:lnTo>
                  <a:pt x="311" y="371"/>
                </a:lnTo>
                <a:lnTo>
                  <a:pt x="322" y="347"/>
                </a:lnTo>
                <a:lnTo>
                  <a:pt x="320" y="325"/>
                </a:lnTo>
                <a:lnTo>
                  <a:pt x="313" y="303"/>
                </a:lnTo>
                <a:lnTo>
                  <a:pt x="299" y="281"/>
                </a:lnTo>
                <a:lnTo>
                  <a:pt x="282" y="261"/>
                </a:lnTo>
                <a:lnTo>
                  <a:pt x="266" y="241"/>
                </a:lnTo>
                <a:lnTo>
                  <a:pt x="253" y="221"/>
                </a:lnTo>
                <a:lnTo>
                  <a:pt x="248" y="203"/>
                </a:lnTo>
                <a:lnTo>
                  <a:pt x="253" y="191"/>
                </a:lnTo>
                <a:lnTo>
                  <a:pt x="253" y="174"/>
                </a:lnTo>
                <a:lnTo>
                  <a:pt x="250" y="154"/>
                </a:lnTo>
                <a:lnTo>
                  <a:pt x="250" y="136"/>
                </a:lnTo>
                <a:lnTo>
                  <a:pt x="251" y="116"/>
                </a:lnTo>
                <a:lnTo>
                  <a:pt x="262" y="83"/>
                </a:lnTo>
                <a:lnTo>
                  <a:pt x="280" y="54"/>
                </a:lnTo>
                <a:lnTo>
                  <a:pt x="302" y="27"/>
                </a:lnTo>
                <a:lnTo>
                  <a:pt x="322" y="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37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7FB609-7A19-44D1-B525-84CFE1AFC4B9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650D06-9E0F-4A16-9BA7-68A853F6711A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A24E18-AD70-4F63-BF88-F4E0316C4A1C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C0798B-90FF-42B6-B8BE-F699B1C9852F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6" name="Freeform 47">
            <a:extLst>
              <a:ext uri="{FF2B5EF4-FFF2-40B4-BE49-F238E27FC236}">
                <a16:creationId xmlns:a16="http://schemas.microsoft.com/office/drawing/2014/main" id="{C7B1A352-E2FA-44F8-955B-F254EA6BCD5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Freeform 48">
            <a:extLst>
              <a:ext uri="{FF2B5EF4-FFF2-40B4-BE49-F238E27FC236}">
                <a16:creationId xmlns:a16="http://schemas.microsoft.com/office/drawing/2014/main" id="{22E04AC5-3D5D-44A3-B85F-3C46FF6B106E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 49">
            <a:extLst>
              <a:ext uri="{FF2B5EF4-FFF2-40B4-BE49-F238E27FC236}">
                <a16:creationId xmlns:a16="http://schemas.microsoft.com/office/drawing/2014/main" id="{9A9F1428-D6AF-42CF-ACAE-862AB0539C61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Freeform 50">
            <a:extLst>
              <a:ext uri="{FF2B5EF4-FFF2-40B4-BE49-F238E27FC236}">
                <a16:creationId xmlns:a16="http://schemas.microsoft.com/office/drawing/2014/main" id="{D847FF81-ED0E-4944-971B-8D61C653B4C2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ardrop 9">
            <a:extLst>
              <a:ext uri="{FF2B5EF4-FFF2-40B4-BE49-F238E27FC236}">
                <a16:creationId xmlns:a16="http://schemas.microsoft.com/office/drawing/2014/main" id="{D182E6CD-4CFA-4805-BEBD-A2DC3C84C7A1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Freeform 97">
            <a:extLst>
              <a:ext uri="{FF2B5EF4-FFF2-40B4-BE49-F238E27FC236}">
                <a16:creationId xmlns:a16="http://schemas.microsoft.com/office/drawing/2014/main" id="{C9DC0C1D-3502-429E-84AD-04BDA184190A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Donut 22">
            <a:extLst>
              <a:ext uri="{FF2B5EF4-FFF2-40B4-BE49-F238E27FC236}">
                <a16:creationId xmlns:a16="http://schemas.microsoft.com/office/drawing/2014/main" id="{07669210-0B33-41BE-AD79-4D2E87480E93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Freeform 99">
            <a:extLst>
              <a:ext uri="{FF2B5EF4-FFF2-40B4-BE49-F238E27FC236}">
                <a16:creationId xmlns:a16="http://schemas.microsoft.com/office/drawing/2014/main" id="{E4EBF18E-E0FE-47A6-9E22-17B7F89DBDB1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11019D2A-E46D-4C3C-8E25-EA9988769582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Freeform 101">
            <a:extLst>
              <a:ext uri="{FF2B5EF4-FFF2-40B4-BE49-F238E27FC236}">
                <a16:creationId xmlns:a16="http://schemas.microsoft.com/office/drawing/2014/main" id="{985CE427-97EC-4285-8CAF-CA31D8270BC7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26307E08-8E26-4C52-BB43-7385E23A1EE2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E18B9F06-7DAD-4717-861F-6DD4F1BCA27D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C268DD55-2CAD-43B1-86CE-21161683394E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D61DCC02-D926-4C20-9E66-CD6D1C3D8E5C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A2906A5E-11CE-439D-88FD-AF5DA1E56998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Freeform 107">
            <a:extLst>
              <a:ext uri="{FF2B5EF4-FFF2-40B4-BE49-F238E27FC236}">
                <a16:creationId xmlns:a16="http://schemas.microsoft.com/office/drawing/2014/main" id="{DB35B5B0-62B3-491B-9613-981EC8F2082F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108">
            <a:extLst>
              <a:ext uri="{FF2B5EF4-FFF2-40B4-BE49-F238E27FC236}">
                <a16:creationId xmlns:a16="http://schemas.microsoft.com/office/drawing/2014/main" id="{FA8FDE70-0B3F-41A1-AD35-5F67C9750B0D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8">
            <a:extLst>
              <a:ext uri="{FF2B5EF4-FFF2-40B4-BE49-F238E27FC236}">
                <a16:creationId xmlns:a16="http://schemas.microsoft.com/office/drawing/2014/main" id="{DE25AF50-FA87-4F55-917E-2C3E09C144FD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110">
            <a:extLst>
              <a:ext uri="{FF2B5EF4-FFF2-40B4-BE49-F238E27FC236}">
                <a16:creationId xmlns:a16="http://schemas.microsoft.com/office/drawing/2014/main" id="{F05F76C4-5E35-4001-AFBA-35069448C8FC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23AD0CD6-23C3-4D75-B94E-AD570CADE2CF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Oval 37">
              <a:extLst>
                <a:ext uri="{FF2B5EF4-FFF2-40B4-BE49-F238E27FC236}">
                  <a16:creationId xmlns:a16="http://schemas.microsoft.com/office/drawing/2014/main" id="{EEAC6E97-E676-4161-A721-8D6E8D83915D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Rectangle 19">
            <a:extLst>
              <a:ext uri="{FF2B5EF4-FFF2-40B4-BE49-F238E27FC236}">
                <a16:creationId xmlns:a16="http://schemas.microsoft.com/office/drawing/2014/main" id="{5ACFD55C-92CA-445A-A847-811EB58CB455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Freeform 114">
            <a:extLst>
              <a:ext uri="{FF2B5EF4-FFF2-40B4-BE49-F238E27FC236}">
                <a16:creationId xmlns:a16="http://schemas.microsoft.com/office/drawing/2014/main" id="{65B41AA3-3D7E-4809-86A4-560440B1AC5F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ed Rectangle 31">
            <a:extLst>
              <a:ext uri="{FF2B5EF4-FFF2-40B4-BE49-F238E27FC236}">
                <a16:creationId xmlns:a16="http://schemas.microsoft.com/office/drawing/2014/main" id="{4EC75EF9-3089-40BF-A39B-2F45148D55F1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47">
            <a:extLst>
              <a:ext uri="{FF2B5EF4-FFF2-40B4-BE49-F238E27FC236}">
                <a16:creationId xmlns:a16="http://schemas.microsoft.com/office/drawing/2014/main" id="{893CFD62-5459-4EBF-97BB-D70F8A47B26B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50">
            <a:extLst>
              <a:ext uri="{FF2B5EF4-FFF2-40B4-BE49-F238E27FC236}">
                <a16:creationId xmlns:a16="http://schemas.microsoft.com/office/drawing/2014/main" id="{500C0F3C-FC7A-450B-9C43-2C0D7474C007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Heart 17">
            <a:extLst>
              <a:ext uri="{FF2B5EF4-FFF2-40B4-BE49-F238E27FC236}">
                <a16:creationId xmlns:a16="http://schemas.microsoft.com/office/drawing/2014/main" id="{40C8979D-264D-45A7-BF02-E1754F6CC34E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5">
            <a:extLst>
              <a:ext uri="{FF2B5EF4-FFF2-40B4-BE49-F238E27FC236}">
                <a16:creationId xmlns:a16="http://schemas.microsoft.com/office/drawing/2014/main" id="{49B56D59-1682-4C73-A88B-1788741086F7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Chord 32">
            <a:extLst>
              <a:ext uri="{FF2B5EF4-FFF2-40B4-BE49-F238E27FC236}">
                <a16:creationId xmlns:a16="http://schemas.microsoft.com/office/drawing/2014/main" id="{CEF02E58-1852-401B-AB7B-5B5A6F113480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ounded Rectangle 40">
            <a:extLst>
              <a:ext uri="{FF2B5EF4-FFF2-40B4-BE49-F238E27FC236}">
                <a16:creationId xmlns:a16="http://schemas.microsoft.com/office/drawing/2014/main" id="{286E964B-49B6-4CA8-86D0-3251E6301D00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ounded Rectangle 7">
            <a:extLst>
              <a:ext uri="{FF2B5EF4-FFF2-40B4-BE49-F238E27FC236}">
                <a16:creationId xmlns:a16="http://schemas.microsoft.com/office/drawing/2014/main" id="{806181FE-0A38-45F4-B63B-BED4117C283D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Rounded Rectangle 17">
            <a:extLst>
              <a:ext uri="{FF2B5EF4-FFF2-40B4-BE49-F238E27FC236}">
                <a16:creationId xmlns:a16="http://schemas.microsoft.com/office/drawing/2014/main" id="{73256B73-8802-44B2-BFE4-B954BB8AE41B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val 21">
            <a:extLst>
              <a:ext uri="{FF2B5EF4-FFF2-40B4-BE49-F238E27FC236}">
                <a16:creationId xmlns:a16="http://schemas.microsoft.com/office/drawing/2014/main" id="{47FB2288-7BD8-4BDB-907D-B19C225B4FF7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val 25">
            <a:extLst>
              <a:ext uri="{FF2B5EF4-FFF2-40B4-BE49-F238E27FC236}">
                <a16:creationId xmlns:a16="http://schemas.microsoft.com/office/drawing/2014/main" id="{52D20C77-1959-465A-BBD9-151B90E4EC3D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20">
            <a:extLst>
              <a:ext uri="{FF2B5EF4-FFF2-40B4-BE49-F238E27FC236}">
                <a16:creationId xmlns:a16="http://schemas.microsoft.com/office/drawing/2014/main" id="{B22382FD-FD6B-4C0B-85A8-4A675281CBD6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Block Arc 11">
            <a:extLst>
              <a:ext uri="{FF2B5EF4-FFF2-40B4-BE49-F238E27FC236}">
                <a16:creationId xmlns:a16="http://schemas.microsoft.com/office/drawing/2014/main" id="{FC02C8E9-846F-41B9-AC61-9957A217C369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ectangle 21">
            <a:extLst>
              <a:ext uri="{FF2B5EF4-FFF2-40B4-BE49-F238E27FC236}">
                <a16:creationId xmlns:a16="http://schemas.microsoft.com/office/drawing/2014/main" id="{8C44BBA3-9515-437A-8A87-0D1824C8368C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ound Same Side Corner Rectangle 8">
            <a:extLst>
              <a:ext uri="{FF2B5EF4-FFF2-40B4-BE49-F238E27FC236}">
                <a16:creationId xmlns:a16="http://schemas.microsoft.com/office/drawing/2014/main" id="{791BB18B-0794-424E-8F50-76C7ECFA818B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51">
            <a:extLst>
              <a:ext uri="{FF2B5EF4-FFF2-40B4-BE49-F238E27FC236}">
                <a16:creationId xmlns:a16="http://schemas.microsoft.com/office/drawing/2014/main" id="{A7E4FA8A-AD41-47FC-A762-DBEB945B92AB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Isosceles Triangle 5">
            <a:extLst>
              <a:ext uri="{FF2B5EF4-FFF2-40B4-BE49-F238E27FC236}">
                <a16:creationId xmlns:a16="http://schemas.microsoft.com/office/drawing/2014/main" id="{311E7B84-1D84-43B5-84E1-ACC5D42E939B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rapezoid 22">
            <a:extLst>
              <a:ext uri="{FF2B5EF4-FFF2-40B4-BE49-F238E27FC236}">
                <a16:creationId xmlns:a16="http://schemas.microsoft.com/office/drawing/2014/main" id="{E89C0EFA-62C6-4908-B74A-53A8602F2CED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20">
            <a:extLst>
              <a:ext uri="{FF2B5EF4-FFF2-40B4-BE49-F238E27FC236}">
                <a16:creationId xmlns:a16="http://schemas.microsoft.com/office/drawing/2014/main" id="{AD2CD3E7-47E9-4192-9F51-A13A6E0D13BD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rapezoid 28">
            <a:extLst>
              <a:ext uri="{FF2B5EF4-FFF2-40B4-BE49-F238E27FC236}">
                <a16:creationId xmlns:a16="http://schemas.microsoft.com/office/drawing/2014/main" id="{14157CED-2334-4295-B868-B6EA6128FB6C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Rounded Rectangle 2">
            <a:extLst>
              <a:ext uri="{FF2B5EF4-FFF2-40B4-BE49-F238E27FC236}">
                <a16:creationId xmlns:a16="http://schemas.microsoft.com/office/drawing/2014/main" id="{2A0E0768-5E24-4FFE-AF17-29DF25053786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Rounded Rectangle 8">
            <a:extLst>
              <a:ext uri="{FF2B5EF4-FFF2-40B4-BE49-F238E27FC236}">
                <a16:creationId xmlns:a16="http://schemas.microsoft.com/office/drawing/2014/main" id="{65DA68F7-F8BA-4529-82F2-86B3BB728C3C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A1E1D6C3-A397-430A-B6A9-A9BA521522F6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Rounded Rectangle 3">
            <a:extLst>
              <a:ext uri="{FF2B5EF4-FFF2-40B4-BE49-F238E27FC236}">
                <a16:creationId xmlns:a16="http://schemas.microsoft.com/office/drawing/2014/main" id="{A7657EED-E478-4EF7-89EC-B315B7023DBD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ounded Rectangle 10">
            <a:extLst>
              <a:ext uri="{FF2B5EF4-FFF2-40B4-BE49-F238E27FC236}">
                <a16:creationId xmlns:a16="http://schemas.microsoft.com/office/drawing/2014/main" id="{0F1A694A-FE19-4E53-80A8-166C35CB3FF7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Block Arc 6">
            <a:extLst>
              <a:ext uri="{FF2B5EF4-FFF2-40B4-BE49-F238E27FC236}">
                <a16:creationId xmlns:a16="http://schemas.microsoft.com/office/drawing/2014/main" id="{C90F6C65-75C7-4028-A832-02FE286F7E40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Left Arrow 1">
            <a:extLst>
              <a:ext uri="{FF2B5EF4-FFF2-40B4-BE49-F238E27FC236}">
                <a16:creationId xmlns:a16="http://schemas.microsoft.com/office/drawing/2014/main" id="{38B4B8D4-18EC-403F-99D4-837A6550A446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35">
            <a:extLst>
              <a:ext uri="{FF2B5EF4-FFF2-40B4-BE49-F238E27FC236}">
                <a16:creationId xmlns:a16="http://schemas.microsoft.com/office/drawing/2014/main" id="{CCF36991-7320-4C8B-8712-E3155FA5CD2D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719219-9E67-4DAC-85D7-A3AFF422F66E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228F97-CC0E-4C16-A345-A0262ECE00C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F1348-10F3-4306-AC4B-90060510820B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26C931-6CE0-461C-B5E2-A9758C5D49ED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2802B8DA-D79F-437B-9FC4-530FEE689402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2785F37C-89B6-41A9-A866-76DFF5D6F5D3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AE07B366-E063-4CEA-B754-73F99464289B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Donut 8">
            <a:extLst>
              <a:ext uri="{FF2B5EF4-FFF2-40B4-BE49-F238E27FC236}">
                <a16:creationId xmlns:a16="http://schemas.microsoft.com/office/drawing/2014/main" id="{28E676BD-9007-4707-A78A-2490A2894C39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58BF11B7-AAB1-4829-8E58-F2A39705A491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8F477428-6263-4FB6-9BD6-34BA43189AB9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C6CA8DE7-3DBE-4B15-85A8-3C0405FBB6CB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F5D6EF7B-D6AF-4240-B045-6F45F3ACEDD6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41">
            <a:extLst>
              <a:ext uri="{FF2B5EF4-FFF2-40B4-BE49-F238E27FC236}">
                <a16:creationId xmlns:a16="http://schemas.microsoft.com/office/drawing/2014/main" id="{8914A128-6C9C-4A7F-B589-5F2F4FA57D2D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Round Same Side Corner Rectangle 11">
            <a:extLst>
              <a:ext uri="{FF2B5EF4-FFF2-40B4-BE49-F238E27FC236}">
                <a16:creationId xmlns:a16="http://schemas.microsoft.com/office/drawing/2014/main" id="{C8042280-BE02-49AB-9E62-7224735E53C1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C687B29A-D1D4-4311-8B91-DFFEAC6D6006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0F0EE793-C76B-4EAF-A4EF-5B6A1A8B49F2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93FDF72C-CFD0-4A57-BB56-2DA9B6BCFCF2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ed Rectangle 27">
            <a:extLst>
              <a:ext uri="{FF2B5EF4-FFF2-40B4-BE49-F238E27FC236}">
                <a16:creationId xmlns:a16="http://schemas.microsoft.com/office/drawing/2014/main" id="{E839834C-E1CB-48BC-BAA2-DEBD5A6FE2BF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4DF8FFB7-B749-4BE0-8A9E-B21BCFAEC18D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CD27F52B-3377-4656-95DC-22B25D6F14B8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F6C6765B-4B14-4B27-B8FF-F800DF9E48A2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A4466021-7E26-4516-AADD-96864FFEBFEE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Rounded Rectangle 6">
            <a:extLst>
              <a:ext uri="{FF2B5EF4-FFF2-40B4-BE49-F238E27FC236}">
                <a16:creationId xmlns:a16="http://schemas.microsoft.com/office/drawing/2014/main" id="{F5944467-AC6A-472F-AEE2-62BA053F3081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C9FA1ACA-06CE-4F61-9B2B-D0F7C69274AF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3F887986-3676-4556-BFF2-67137457BD48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Teardrop 6">
            <a:extLst>
              <a:ext uri="{FF2B5EF4-FFF2-40B4-BE49-F238E27FC236}">
                <a16:creationId xmlns:a16="http://schemas.microsoft.com/office/drawing/2014/main" id="{62D835FE-0DB2-49DF-9DE6-D60809D295D0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Donut 24">
            <a:extLst>
              <a:ext uri="{FF2B5EF4-FFF2-40B4-BE49-F238E27FC236}">
                <a16:creationId xmlns:a16="http://schemas.microsoft.com/office/drawing/2014/main" id="{4DA4CD61-B539-4BE7-A98F-932D32416D32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Chord 38">
            <a:extLst>
              <a:ext uri="{FF2B5EF4-FFF2-40B4-BE49-F238E27FC236}">
                <a16:creationId xmlns:a16="http://schemas.microsoft.com/office/drawing/2014/main" id="{8D35833F-9A32-4B64-B26B-731E4693BB58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Heart 38">
            <a:extLst>
              <a:ext uri="{FF2B5EF4-FFF2-40B4-BE49-F238E27FC236}">
                <a16:creationId xmlns:a16="http://schemas.microsoft.com/office/drawing/2014/main" id="{DA3CD984-83A0-4757-AF94-DE24B13BD4F3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ound Same Side Corner Rectangle 19">
            <a:extLst>
              <a:ext uri="{FF2B5EF4-FFF2-40B4-BE49-F238E27FC236}">
                <a16:creationId xmlns:a16="http://schemas.microsoft.com/office/drawing/2014/main" id="{BCF73366-B70C-402F-9692-83588A64024C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23">
            <a:extLst>
              <a:ext uri="{FF2B5EF4-FFF2-40B4-BE49-F238E27FC236}">
                <a16:creationId xmlns:a16="http://schemas.microsoft.com/office/drawing/2014/main" id="{55C6317D-1BC3-4BE2-B903-6678A18D0B54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4291CE6B-839E-468C-AB80-8F4BB22F0EB6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6CC2AE7E-B349-409D-BB89-6F1BC0F71F4E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E5365346-328D-478A-9D4C-04CCC0612C25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ardrop 17">
            <a:extLst>
              <a:ext uri="{FF2B5EF4-FFF2-40B4-BE49-F238E27FC236}">
                <a16:creationId xmlns:a16="http://schemas.microsoft.com/office/drawing/2014/main" id="{F155C497-A527-4C10-86ED-D59A006C85A6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Rectangle 23">
            <a:extLst>
              <a:ext uri="{FF2B5EF4-FFF2-40B4-BE49-F238E27FC236}">
                <a16:creationId xmlns:a16="http://schemas.microsoft.com/office/drawing/2014/main" id="{BF2584F5-7543-42B8-B17C-DF2C16298A12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Round Same Side Corner Rectangle 8">
            <a:extLst>
              <a:ext uri="{FF2B5EF4-FFF2-40B4-BE49-F238E27FC236}">
                <a16:creationId xmlns:a16="http://schemas.microsoft.com/office/drawing/2014/main" id="{A189326B-D5B1-4B89-B568-C5C98B426DAC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Round Same Side Corner Rectangle 20">
            <a:extLst>
              <a:ext uri="{FF2B5EF4-FFF2-40B4-BE49-F238E27FC236}">
                <a16:creationId xmlns:a16="http://schemas.microsoft.com/office/drawing/2014/main" id="{C3301B02-8AF1-4540-A5BF-25F7FD098E14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Donut 87">
            <a:extLst>
              <a:ext uri="{FF2B5EF4-FFF2-40B4-BE49-F238E27FC236}">
                <a16:creationId xmlns:a16="http://schemas.microsoft.com/office/drawing/2014/main" id="{2C3E19FA-1D42-427C-91C6-75C44B777BDF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Donut 90">
            <a:extLst>
              <a:ext uri="{FF2B5EF4-FFF2-40B4-BE49-F238E27FC236}">
                <a16:creationId xmlns:a16="http://schemas.microsoft.com/office/drawing/2014/main" id="{DC4D2AC3-90B0-4585-9F7E-7635D0CA9235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Oval 6">
            <a:extLst>
              <a:ext uri="{FF2B5EF4-FFF2-40B4-BE49-F238E27FC236}">
                <a16:creationId xmlns:a16="http://schemas.microsoft.com/office/drawing/2014/main" id="{D444A66A-D073-4BC5-A155-1090463BBC3D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Block Arc 25">
            <a:extLst>
              <a:ext uri="{FF2B5EF4-FFF2-40B4-BE49-F238E27FC236}">
                <a16:creationId xmlns:a16="http://schemas.microsoft.com/office/drawing/2014/main" id="{EF8B4143-20D8-49EC-84D0-B3D6CF6171DD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Block Arc 31">
            <a:extLst>
              <a:ext uri="{FF2B5EF4-FFF2-40B4-BE49-F238E27FC236}">
                <a16:creationId xmlns:a16="http://schemas.microsoft.com/office/drawing/2014/main" id="{51670EB1-6021-4560-90D6-D165BD2B409A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53">
            <a:extLst>
              <a:ext uri="{FF2B5EF4-FFF2-40B4-BE49-F238E27FC236}">
                <a16:creationId xmlns:a16="http://schemas.microsoft.com/office/drawing/2014/main" id="{88999345-EF9E-4B68-8FFE-BC7999940C26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Block Arc 10">
            <a:extLst>
              <a:ext uri="{FF2B5EF4-FFF2-40B4-BE49-F238E27FC236}">
                <a16:creationId xmlns:a16="http://schemas.microsoft.com/office/drawing/2014/main" id="{13B424CE-D5FE-4336-8645-0799793EB009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Freeform 55">
            <a:extLst>
              <a:ext uri="{FF2B5EF4-FFF2-40B4-BE49-F238E27FC236}">
                <a16:creationId xmlns:a16="http://schemas.microsoft.com/office/drawing/2014/main" id="{A88F9008-C685-4BEB-8190-E3EC441DF81B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Round Same Side Corner Rectangle 36">
            <a:extLst>
              <a:ext uri="{FF2B5EF4-FFF2-40B4-BE49-F238E27FC236}">
                <a16:creationId xmlns:a16="http://schemas.microsoft.com/office/drawing/2014/main" id="{B2449543-5CDD-41B8-BEBE-46CB0038528A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val 21">
            <a:extLst>
              <a:ext uri="{FF2B5EF4-FFF2-40B4-BE49-F238E27FC236}">
                <a16:creationId xmlns:a16="http://schemas.microsoft.com/office/drawing/2014/main" id="{BF78E8BC-DE69-4EE4-8AD7-619E8018BA06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Oval 32">
            <a:extLst>
              <a:ext uri="{FF2B5EF4-FFF2-40B4-BE49-F238E27FC236}">
                <a16:creationId xmlns:a16="http://schemas.microsoft.com/office/drawing/2014/main" id="{0454996B-499B-4BC7-B797-E7F354A35BF9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C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7193A7-4C8B-44CE-94C4-C86E65147513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C08EB1-DC8A-4500-A3FA-9AC1E3F270C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D9557F-5A2A-401E-AF8D-D6BAFD297B83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6A94BD-B3E3-43A2-811D-38FE31F9E879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30CF32B9-ECB4-44C8-BEDF-76C074B691C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48">
            <a:extLst>
              <a:ext uri="{FF2B5EF4-FFF2-40B4-BE49-F238E27FC236}">
                <a16:creationId xmlns:a16="http://schemas.microsoft.com/office/drawing/2014/main" id="{FF3FB170-E471-472F-8512-0EEEC935DD88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Freeform 49">
            <a:extLst>
              <a:ext uri="{FF2B5EF4-FFF2-40B4-BE49-F238E27FC236}">
                <a16:creationId xmlns:a16="http://schemas.microsoft.com/office/drawing/2014/main" id="{BA6094BD-6F71-4C1C-861F-3290D619096A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Freeform 50">
            <a:extLst>
              <a:ext uri="{FF2B5EF4-FFF2-40B4-BE49-F238E27FC236}">
                <a16:creationId xmlns:a16="http://schemas.microsoft.com/office/drawing/2014/main" id="{69647430-B1BC-4064-8959-6E81A28B9C54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Teardrop 9">
            <a:extLst>
              <a:ext uri="{FF2B5EF4-FFF2-40B4-BE49-F238E27FC236}">
                <a16:creationId xmlns:a16="http://schemas.microsoft.com/office/drawing/2014/main" id="{228BC8AD-E321-49AE-80E5-B30AC7F4359F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97">
            <a:extLst>
              <a:ext uri="{FF2B5EF4-FFF2-40B4-BE49-F238E27FC236}">
                <a16:creationId xmlns:a16="http://schemas.microsoft.com/office/drawing/2014/main" id="{6882AAD7-5A4C-44D3-8BDD-F8EDD671D4D4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Donut 22">
            <a:extLst>
              <a:ext uri="{FF2B5EF4-FFF2-40B4-BE49-F238E27FC236}">
                <a16:creationId xmlns:a16="http://schemas.microsoft.com/office/drawing/2014/main" id="{8A7E79B1-A177-44DD-B447-3E6836A7D06E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Freeform 99">
            <a:extLst>
              <a:ext uri="{FF2B5EF4-FFF2-40B4-BE49-F238E27FC236}">
                <a16:creationId xmlns:a16="http://schemas.microsoft.com/office/drawing/2014/main" id="{118CC416-EC21-4729-8B6E-EC15F4FA6F4A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10">
            <a:extLst>
              <a:ext uri="{FF2B5EF4-FFF2-40B4-BE49-F238E27FC236}">
                <a16:creationId xmlns:a16="http://schemas.microsoft.com/office/drawing/2014/main" id="{A6C46EC2-6FB3-4EB9-854C-041FB2D0BE5A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Freeform 101">
            <a:extLst>
              <a:ext uri="{FF2B5EF4-FFF2-40B4-BE49-F238E27FC236}">
                <a16:creationId xmlns:a16="http://schemas.microsoft.com/office/drawing/2014/main" id="{93D11610-F47A-464A-8FBE-8D182E95799D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Group 102">
            <a:extLst>
              <a:ext uri="{FF2B5EF4-FFF2-40B4-BE49-F238E27FC236}">
                <a16:creationId xmlns:a16="http://schemas.microsoft.com/office/drawing/2014/main" id="{C4998218-3E4E-4117-BB19-F76AE3BA58E0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90" name="Freeform 103">
              <a:extLst>
                <a:ext uri="{FF2B5EF4-FFF2-40B4-BE49-F238E27FC236}">
                  <a16:creationId xmlns:a16="http://schemas.microsoft.com/office/drawing/2014/main" id="{09F6BB43-5DF2-4677-A089-45165A615B94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 104">
              <a:extLst>
                <a:ext uri="{FF2B5EF4-FFF2-40B4-BE49-F238E27FC236}">
                  <a16:creationId xmlns:a16="http://schemas.microsoft.com/office/drawing/2014/main" id="{2FFD5661-3C76-462B-B84D-9B3C52680FCB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 105">
              <a:extLst>
                <a:ext uri="{FF2B5EF4-FFF2-40B4-BE49-F238E27FC236}">
                  <a16:creationId xmlns:a16="http://schemas.microsoft.com/office/drawing/2014/main" id="{8A78F495-42EE-40E3-9C23-3ACA1D66215B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Freeform 106">
              <a:extLst>
                <a:ext uri="{FF2B5EF4-FFF2-40B4-BE49-F238E27FC236}">
                  <a16:creationId xmlns:a16="http://schemas.microsoft.com/office/drawing/2014/main" id="{B10E1D9C-917E-47D2-A4F5-D6A6ACBAE1DD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Freeform 107">
            <a:extLst>
              <a:ext uri="{FF2B5EF4-FFF2-40B4-BE49-F238E27FC236}">
                <a16:creationId xmlns:a16="http://schemas.microsoft.com/office/drawing/2014/main" id="{E387DEBC-6529-4761-910F-067E7B1D01D2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58140152-F04F-4DE8-B618-16043939A73E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Oval 8">
            <a:extLst>
              <a:ext uri="{FF2B5EF4-FFF2-40B4-BE49-F238E27FC236}">
                <a16:creationId xmlns:a16="http://schemas.microsoft.com/office/drawing/2014/main" id="{2D13C322-014E-41DC-B9FD-D36A27F965E4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Group 110">
            <a:extLst>
              <a:ext uri="{FF2B5EF4-FFF2-40B4-BE49-F238E27FC236}">
                <a16:creationId xmlns:a16="http://schemas.microsoft.com/office/drawing/2014/main" id="{02953C2A-A659-48B6-9822-892E796D3FA1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8" name="Freeform 111">
              <a:extLst>
                <a:ext uri="{FF2B5EF4-FFF2-40B4-BE49-F238E27FC236}">
                  <a16:creationId xmlns:a16="http://schemas.microsoft.com/office/drawing/2014/main" id="{77CC61D4-2523-4C66-AB62-9D12EC0E64F4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Oval 37">
              <a:extLst>
                <a:ext uri="{FF2B5EF4-FFF2-40B4-BE49-F238E27FC236}">
                  <a16:creationId xmlns:a16="http://schemas.microsoft.com/office/drawing/2014/main" id="{2F71EE5A-07DB-4128-9DEB-932FA57A421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Rectangle 19">
            <a:extLst>
              <a:ext uri="{FF2B5EF4-FFF2-40B4-BE49-F238E27FC236}">
                <a16:creationId xmlns:a16="http://schemas.microsoft.com/office/drawing/2014/main" id="{539C01A1-0227-4DE0-AECB-E3A9A3B79AB6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Freeform 114">
            <a:extLst>
              <a:ext uri="{FF2B5EF4-FFF2-40B4-BE49-F238E27FC236}">
                <a16:creationId xmlns:a16="http://schemas.microsoft.com/office/drawing/2014/main" id="{FA2B0D04-CA28-4C77-8E5B-DD0D219D156B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ounded Rectangle 31">
            <a:extLst>
              <a:ext uri="{FF2B5EF4-FFF2-40B4-BE49-F238E27FC236}">
                <a16:creationId xmlns:a16="http://schemas.microsoft.com/office/drawing/2014/main" id="{BC4955D7-F391-47E6-8A0F-684B8392D604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Oval 47">
            <a:extLst>
              <a:ext uri="{FF2B5EF4-FFF2-40B4-BE49-F238E27FC236}">
                <a16:creationId xmlns:a16="http://schemas.microsoft.com/office/drawing/2014/main" id="{6FA97EC7-2DD1-4542-8061-1B38FEB3AB96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50">
            <a:extLst>
              <a:ext uri="{FF2B5EF4-FFF2-40B4-BE49-F238E27FC236}">
                <a16:creationId xmlns:a16="http://schemas.microsoft.com/office/drawing/2014/main" id="{530FA610-ACE7-4BC2-8921-C42FEF57E6D9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Heart 17">
            <a:extLst>
              <a:ext uri="{FF2B5EF4-FFF2-40B4-BE49-F238E27FC236}">
                <a16:creationId xmlns:a16="http://schemas.microsoft.com/office/drawing/2014/main" id="{B55EB50B-0803-43D5-BA6D-72B9012EDC89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25">
            <a:extLst>
              <a:ext uri="{FF2B5EF4-FFF2-40B4-BE49-F238E27FC236}">
                <a16:creationId xmlns:a16="http://schemas.microsoft.com/office/drawing/2014/main" id="{3737488D-4B29-4242-8962-39042F0B78B6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Chord 32">
            <a:extLst>
              <a:ext uri="{FF2B5EF4-FFF2-40B4-BE49-F238E27FC236}">
                <a16:creationId xmlns:a16="http://schemas.microsoft.com/office/drawing/2014/main" id="{E7F923DA-BE0E-4F51-939B-1326A704E0A6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ounded Rectangle 40">
            <a:extLst>
              <a:ext uri="{FF2B5EF4-FFF2-40B4-BE49-F238E27FC236}">
                <a16:creationId xmlns:a16="http://schemas.microsoft.com/office/drawing/2014/main" id="{3ACE160B-119F-4464-8CE4-0890C0443D5F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67FD0C55-FBA5-4555-BCF2-96E9D8BB735E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ounded Rectangle 17">
            <a:extLst>
              <a:ext uri="{FF2B5EF4-FFF2-40B4-BE49-F238E27FC236}">
                <a16:creationId xmlns:a16="http://schemas.microsoft.com/office/drawing/2014/main" id="{6E79F3CC-EBE0-4AD4-974E-2160A9571828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Oval 21">
            <a:extLst>
              <a:ext uri="{FF2B5EF4-FFF2-40B4-BE49-F238E27FC236}">
                <a16:creationId xmlns:a16="http://schemas.microsoft.com/office/drawing/2014/main" id="{CE40DB04-8BC8-48A7-8481-E19E4499EC9C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Oval 25">
            <a:extLst>
              <a:ext uri="{FF2B5EF4-FFF2-40B4-BE49-F238E27FC236}">
                <a16:creationId xmlns:a16="http://schemas.microsoft.com/office/drawing/2014/main" id="{B319FC87-969C-41F5-88B5-B820FF8FCAE2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Block Arc 20">
            <a:extLst>
              <a:ext uri="{FF2B5EF4-FFF2-40B4-BE49-F238E27FC236}">
                <a16:creationId xmlns:a16="http://schemas.microsoft.com/office/drawing/2014/main" id="{CE58735F-24B8-4BA7-8374-612DEF00203F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Block Arc 11">
            <a:extLst>
              <a:ext uri="{FF2B5EF4-FFF2-40B4-BE49-F238E27FC236}">
                <a16:creationId xmlns:a16="http://schemas.microsoft.com/office/drawing/2014/main" id="{EC46BC78-43DD-4A5D-A949-09CE3CF34740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ectangle 21">
            <a:extLst>
              <a:ext uri="{FF2B5EF4-FFF2-40B4-BE49-F238E27FC236}">
                <a16:creationId xmlns:a16="http://schemas.microsoft.com/office/drawing/2014/main" id="{3F6462EE-4D05-45B1-9D79-9629E726A186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Round Same Side Corner Rectangle 8">
            <a:extLst>
              <a:ext uri="{FF2B5EF4-FFF2-40B4-BE49-F238E27FC236}">
                <a16:creationId xmlns:a16="http://schemas.microsoft.com/office/drawing/2014/main" id="{E77FE283-D30C-4187-B47D-87C28372B82C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ounded Rectangle 51">
            <a:extLst>
              <a:ext uri="{FF2B5EF4-FFF2-40B4-BE49-F238E27FC236}">
                <a16:creationId xmlns:a16="http://schemas.microsoft.com/office/drawing/2014/main" id="{C4DC59AF-DC3F-4CF2-B6B9-78AA9367D365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8" name="Isosceles Triangle 5">
            <a:extLst>
              <a:ext uri="{FF2B5EF4-FFF2-40B4-BE49-F238E27FC236}">
                <a16:creationId xmlns:a16="http://schemas.microsoft.com/office/drawing/2014/main" id="{7C11AC43-7F4E-4ACC-B837-59E5BDBB4096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rapezoid 22">
            <a:extLst>
              <a:ext uri="{FF2B5EF4-FFF2-40B4-BE49-F238E27FC236}">
                <a16:creationId xmlns:a16="http://schemas.microsoft.com/office/drawing/2014/main" id="{001F1DD7-843F-466E-9E33-682269349B3C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Rounded Rectangle 20">
            <a:extLst>
              <a:ext uri="{FF2B5EF4-FFF2-40B4-BE49-F238E27FC236}">
                <a16:creationId xmlns:a16="http://schemas.microsoft.com/office/drawing/2014/main" id="{8FA9265D-2C6C-4FB9-8196-7B4D0BDD3784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rapezoid 28">
            <a:extLst>
              <a:ext uri="{FF2B5EF4-FFF2-40B4-BE49-F238E27FC236}">
                <a16:creationId xmlns:a16="http://schemas.microsoft.com/office/drawing/2014/main" id="{CF85642D-9D29-4662-A070-541232354418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Rounded Rectangle 2">
            <a:extLst>
              <a:ext uri="{FF2B5EF4-FFF2-40B4-BE49-F238E27FC236}">
                <a16:creationId xmlns:a16="http://schemas.microsoft.com/office/drawing/2014/main" id="{56A49FD8-8956-4C25-A70C-E587F0207178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Rounded Rectangle 8">
            <a:extLst>
              <a:ext uri="{FF2B5EF4-FFF2-40B4-BE49-F238E27FC236}">
                <a16:creationId xmlns:a16="http://schemas.microsoft.com/office/drawing/2014/main" id="{1C9D49A9-DC0D-4A16-A295-59E810656A6F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Rounded Rectangle 2">
            <a:extLst>
              <a:ext uri="{FF2B5EF4-FFF2-40B4-BE49-F238E27FC236}">
                <a16:creationId xmlns:a16="http://schemas.microsoft.com/office/drawing/2014/main" id="{5F08B4A6-F921-4039-984D-B5F468AFF9ED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Rounded Rectangle 3">
            <a:extLst>
              <a:ext uri="{FF2B5EF4-FFF2-40B4-BE49-F238E27FC236}">
                <a16:creationId xmlns:a16="http://schemas.microsoft.com/office/drawing/2014/main" id="{E134B9E3-9F23-425B-B823-533F789B57CA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Rounded Rectangle 10">
            <a:extLst>
              <a:ext uri="{FF2B5EF4-FFF2-40B4-BE49-F238E27FC236}">
                <a16:creationId xmlns:a16="http://schemas.microsoft.com/office/drawing/2014/main" id="{D9A70811-8A4A-4357-A287-21838679094A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Block Arc 6">
            <a:extLst>
              <a:ext uri="{FF2B5EF4-FFF2-40B4-BE49-F238E27FC236}">
                <a16:creationId xmlns:a16="http://schemas.microsoft.com/office/drawing/2014/main" id="{E9DA8E8A-6F24-4440-8EBC-C3C852C90618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Left Arrow 1">
            <a:extLst>
              <a:ext uri="{FF2B5EF4-FFF2-40B4-BE49-F238E27FC236}">
                <a16:creationId xmlns:a16="http://schemas.microsoft.com/office/drawing/2014/main" id="{AD24666F-8C46-4E93-8906-F8CA5451115B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Oval 35">
            <a:extLst>
              <a:ext uri="{FF2B5EF4-FFF2-40B4-BE49-F238E27FC236}">
                <a16:creationId xmlns:a16="http://schemas.microsoft.com/office/drawing/2014/main" id="{FA8CCA7F-9BA2-453F-B494-EDC24E99A951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557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4366</Words>
  <Application>Microsoft Office PowerPoint</Application>
  <PresentationFormat>On-screen Show (16:9)</PresentationFormat>
  <Paragraphs>539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Guten Tag mein oberster Führer</cp:lastModifiedBy>
  <cp:revision>82</cp:revision>
  <dcterms:created xsi:type="dcterms:W3CDTF">2016-12-05T23:26:54Z</dcterms:created>
  <dcterms:modified xsi:type="dcterms:W3CDTF">2021-12-20T18:26:54Z</dcterms:modified>
</cp:coreProperties>
</file>